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0" r:id="rId4"/>
    <p:sldMasterId id="2147483682" r:id="rId5"/>
    <p:sldMasterId id="2147483695" r:id="rId6"/>
  </p:sldMasterIdLst>
  <p:notesMasterIdLst>
    <p:notesMasterId r:id="rId38"/>
  </p:notesMasterIdLst>
  <p:handoutMasterIdLst>
    <p:handoutMasterId r:id="rId39"/>
  </p:handoutMasterIdLst>
  <p:sldIdLst>
    <p:sldId id="313" r:id="rId7"/>
    <p:sldId id="395" r:id="rId8"/>
    <p:sldId id="409" r:id="rId9"/>
    <p:sldId id="406" r:id="rId10"/>
    <p:sldId id="358" r:id="rId11"/>
    <p:sldId id="365" r:id="rId12"/>
    <p:sldId id="357" r:id="rId13"/>
    <p:sldId id="367" r:id="rId14"/>
    <p:sldId id="366" r:id="rId15"/>
    <p:sldId id="368" r:id="rId16"/>
    <p:sldId id="369" r:id="rId17"/>
    <p:sldId id="385" r:id="rId18"/>
    <p:sldId id="386" r:id="rId19"/>
    <p:sldId id="371" r:id="rId20"/>
    <p:sldId id="370" r:id="rId21"/>
    <p:sldId id="387" r:id="rId22"/>
    <p:sldId id="388" r:id="rId23"/>
    <p:sldId id="389" r:id="rId24"/>
    <p:sldId id="382" r:id="rId25"/>
    <p:sldId id="376" r:id="rId26"/>
    <p:sldId id="378" r:id="rId27"/>
    <p:sldId id="377" r:id="rId28"/>
    <p:sldId id="391" r:id="rId29"/>
    <p:sldId id="393" r:id="rId30"/>
    <p:sldId id="392" r:id="rId31"/>
    <p:sldId id="397" r:id="rId32"/>
    <p:sldId id="398" r:id="rId33"/>
    <p:sldId id="394" r:id="rId34"/>
    <p:sldId id="407" r:id="rId35"/>
    <p:sldId id="381" r:id="rId36"/>
    <p:sldId id="408" r:id="rId37"/>
  </p:sldIdLst>
  <p:sldSz cx="14633575" cy="8231188"/>
  <p:notesSz cx="6858000" cy="9144000"/>
  <p:embeddedFontLst>
    <p:embeddedFont>
      <p:font typeface="Consolas" panose="020B0609020204030204" pitchFamily="49" charset="0"/>
      <p:regular r:id="rId40"/>
      <p:bold r:id="rId41"/>
      <p:italic r:id="rId42"/>
      <p:boldItalic r:id="rId43"/>
    </p:embeddedFont>
    <p:embeddedFont>
      <p:font typeface="Times" panose="02020603050405020304" pitchFamily="18" charset="0"/>
      <p:regular r:id="rId44"/>
      <p:bold r:id="rId45"/>
      <p:italic r:id="rId46"/>
      <p:boldItalic r:id="rId47"/>
    </p:embeddedFont>
    <p:embeddedFont>
      <p:font typeface="TradeGothic LT" panose="02000503020000020004" pitchFamily="2" charset="0"/>
      <p:regular r:id="rId48"/>
      <p:bold r:id="rId49"/>
      <p:italic r:id="rId50"/>
      <p:boldItalic r:id="rId51"/>
    </p:embeddedFont>
    <p:embeddedFont>
      <p:font typeface="TradeGothic LT Bold" panose="02000806050000020004" pitchFamily="2" charset="0"/>
      <p:bold r:id="rId52"/>
      <p:boldItalic r:id="rId53"/>
    </p:embeddedFont>
    <p:embeddedFont>
      <p:font typeface="TradeGothic LT CondEighteen" panose="02000606020000020004" pitchFamily="2" charset="0"/>
      <p:regular r:id="rId54"/>
      <p:bold r:id="rId55"/>
      <p:italic r:id="rId56"/>
      <p:boldItalic r:id="rId57"/>
    </p:embeddedFont>
  </p:embeddedFontLst>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313"/>
            <p14:sldId id="395"/>
            <p14:sldId id="409"/>
            <p14:sldId id="406"/>
            <p14:sldId id="358"/>
            <p14:sldId id="365"/>
            <p14:sldId id="357"/>
            <p14:sldId id="367"/>
            <p14:sldId id="366"/>
            <p14:sldId id="368"/>
            <p14:sldId id="369"/>
            <p14:sldId id="385"/>
            <p14:sldId id="386"/>
            <p14:sldId id="371"/>
            <p14:sldId id="370"/>
            <p14:sldId id="387"/>
            <p14:sldId id="388"/>
            <p14:sldId id="389"/>
            <p14:sldId id="382"/>
            <p14:sldId id="376"/>
            <p14:sldId id="378"/>
            <p14:sldId id="377"/>
            <p14:sldId id="391"/>
            <p14:sldId id="393"/>
            <p14:sldId id="392"/>
            <p14:sldId id="397"/>
            <p14:sldId id="398"/>
            <p14:sldId id="394"/>
            <p14:sldId id="407"/>
            <p14:sldId id="381"/>
            <p14:sldId id="408"/>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A7E5E"/>
    <a:srgbClr val="000000"/>
    <a:srgbClr val="969696"/>
    <a:srgbClr val="00FF00"/>
    <a:srgbClr val="0000FF"/>
    <a:srgbClr val="FF0000"/>
    <a:srgbClr val="CCFF99"/>
    <a:srgbClr val="B0001A"/>
    <a:srgbClr val="8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DF0A5-EA17-41C6-83A9-A06183C6B858}" v="48" dt="2024-03-18T13:45:13.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5" autoAdjust="0"/>
    <p:restoredTop sz="96051" autoAdjust="0"/>
  </p:normalViewPr>
  <p:slideViewPr>
    <p:cSldViewPr snapToObjects="1">
      <p:cViewPr varScale="1">
        <p:scale>
          <a:sx n="124" d="100"/>
          <a:sy n="124" d="100"/>
        </p:scale>
        <p:origin x="112" y="224"/>
      </p:cViewPr>
      <p:guideLst>
        <p:guide orient="horz" pos="2160"/>
        <p:guide pos="5120"/>
        <p:guide orient="horz" pos="2593"/>
        <p:guide pos="461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owell" userId="8c854f7f-d1d6-4058-999d-8d33c997d9fc" providerId="ADAL" clId="{F0B970A2-A12E-47DD-80CC-123F60A0C948}"/>
    <pc:docChg chg="custSel delSld modSld modSection">
      <pc:chgData name="David Cowell" userId="8c854f7f-d1d6-4058-999d-8d33c997d9fc" providerId="ADAL" clId="{F0B970A2-A12E-47DD-80CC-123F60A0C948}" dt="2022-03-07T10:37:34.068" v="54" actId="47"/>
      <pc:docMkLst>
        <pc:docMk/>
      </pc:docMkLst>
      <pc:sldChg chg="del">
        <pc:chgData name="David Cowell" userId="8c854f7f-d1d6-4058-999d-8d33c997d9fc" providerId="ADAL" clId="{F0B970A2-A12E-47DD-80CC-123F60A0C948}" dt="2022-03-07T10:37:34.068" v="54" actId="47"/>
        <pc:sldMkLst>
          <pc:docMk/>
          <pc:sldMk cId="1795146428" sldId="257"/>
        </pc:sldMkLst>
      </pc:sldChg>
      <pc:sldChg chg="del">
        <pc:chgData name="David Cowell" userId="8c854f7f-d1d6-4058-999d-8d33c997d9fc" providerId="ADAL" clId="{F0B970A2-A12E-47DD-80CC-123F60A0C948}" dt="2022-03-07T10:37:34.068" v="54" actId="47"/>
        <pc:sldMkLst>
          <pc:docMk/>
          <pc:sldMk cId="2639714239" sldId="283"/>
        </pc:sldMkLst>
      </pc:sldChg>
      <pc:sldChg chg="del">
        <pc:chgData name="David Cowell" userId="8c854f7f-d1d6-4058-999d-8d33c997d9fc" providerId="ADAL" clId="{F0B970A2-A12E-47DD-80CC-123F60A0C948}" dt="2022-03-07T10:37:34.068" v="54" actId="47"/>
        <pc:sldMkLst>
          <pc:docMk/>
          <pc:sldMk cId="2913253186" sldId="304"/>
        </pc:sldMkLst>
      </pc:sldChg>
      <pc:sldChg chg="del">
        <pc:chgData name="David Cowell" userId="8c854f7f-d1d6-4058-999d-8d33c997d9fc" providerId="ADAL" clId="{F0B970A2-A12E-47DD-80CC-123F60A0C948}" dt="2022-03-07T10:37:34.068" v="54" actId="47"/>
        <pc:sldMkLst>
          <pc:docMk/>
          <pc:sldMk cId="910364272" sldId="310"/>
        </pc:sldMkLst>
      </pc:sldChg>
      <pc:sldChg chg="modSp mod">
        <pc:chgData name="David Cowell" userId="8c854f7f-d1d6-4058-999d-8d33c997d9fc" providerId="ADAL" clId="{F0B970A2-A12E-47DD-80CC-123F60A0C948}" dt="2022-03-07T10:19:29.340" v="2" actId="20577"/>
        <pc:sldMkLst>
          <pc:docMk/>
          <pc:sldMk cId="3263472396" sldId="313"/>
        </pc:sldMkLst>
        <pc:spChg chg="mod">
          <ac:chgData name="David Cowell" userId="8c854f7f-d1d6-4058-999d-8d33c997d9fc" providerId="ADAL" clId="{F0B970A2-A12E-47DD-80CC-123F60A0C948}" dt="2022-03-07T10:19:29.340" v="2" actId="20577"/>
          <ac:spMkLst>
            <pc:docMk/>
            <pc:sldMk cId="3263472396" sldId="313"/>
            <ac:spMk id="3" creationId="{00000000-0000-0000-0000-000000000000}"/>
          </ac:spMkLst>
        </pc:spChg>
      </pc:sldChg>
      <pc:sldChg chg="del">
        <pc:chgData name="David Cowell" userId="8c854f7f-d1d6-4058-999d-8d33c997d9fc" providerId="ADAL" clId="{F0B970A2-A12E-47DD-80CC-123F60A0C948}" dt="2022-03-07T10:37:34.068" v="54" actId="47"/>
        <pc:sldMkLst>
          <pc:docMk/>
          <pc:sldMk cId="2274435962" sldId="332"/>
        </pc:sldMkLst>
      </pc:sldChg>
      <pc:sldChg chg="addSp delSp modSp mod">
        <pc:chgData name="David Cowell" userId="8c854f7f-d1d6-4058-999d-8d33c997d9fc" providerId="ADAL" clId="{F0B970A2-A12E-47DD-80CC-123F60A0C948}" dt="2022-03-07T10:24:32.994" v="53" actId="1076"/>
        <pc:sldMkLst>
          <pc:docMk/>
          <pc:sldMk cId="3278029698" sldId="339"/>
        </pc:sldMkLst>
        <pc:spChg chg="mod">
          <ac:chgData name="David Cowell" userId="8c854f7f-d1d6-4058-999d-8d33c997d9fc" providerId="ADAL" clId="{F0B970A2-A12E-47DD-80CC-123F60A0C948}" dt="2022-03-07T10:21:38.316" v="47" actId="20577"/>
          <ac:spMkLst>
            <pc:docMk/>
            <pc:sldMk cId="3278029698" sldId="339"/>
            <ac:spMk id="2" creationId="{7318FE89-F51C-4362-BBFC-B6440090ABA5}"/>
          </ac:spMkLst>
        </pc:spChg>
        <pc:spChg chg="mod">
          <ac:chgData name="David Cowell" userId="8c854f7f-d1d6-4058-999d-8d33c997d9fc" providerId="ADAL" clId="{F0B970A2-A12E-47DD-80CC-123F60A0C948}" dt="2022-03-07T10:20:16.284" v="43" actId="20577"/>
          <ac:spMkLst>
            <pc:docMk/>
            <pc:sldMk cId="3278029698" sldId="339"/>
            <ac:spMk id="3" creationId="{28F0CD37-C2B7-4E23-8812-9B90D3917F39}"/>
          </ac:spMkLst>
        </pc:spChg>
        <pc:picChg chg="del">
          <ac:chgData name="David Cowell" userId="8c854f7f-d1d6-4058-999d-8d33c997d9fc" providerId="ADAL" clId="{F0B970A2-A12E-47DD-80CC-123F60A0C948}" dt="2022-03-07T10:20:24.821" v="46" actId="478"/>
          <ac:picMkLst>
            <pc:docMk/>
            <pc:sldMk cId="3278029698" sldId="339"/>
            <ac:picMk id="4" creationId="{6B44CC6D-334A-42E0-A69B-631B420E872F}"/>
          </ac:picMkLst>
        </pc:picChg>
        <pc:picChg chg="add mod">
          <ac:chgData name="David Cowell" userId="8c854f7f-d1d6-4058-999d-8d33c997d9fc" providerId="ADAL" clId="{F0B970A2-A12E-47DD-80CC-123F60A0C948}" dt="2022-03-07T10:24:32.994" v="53" actId="1076"/>
          <ac:picMkLst>
            <pc:docMk/>
            <pc:sldMk cId="3278029698" sldId="339"/>
            <ac:picMk id="6" creationId="{A62276AF-F5D1-4169-B6E4-A648F958B435}"/>
          </ac:picMkLst>
        </pc:picChg>
      </pc:sldChg>
    </pc:docChg>
  </pc:docChgLst>
  <pc:docChgLst>
    <pc:chgData name="David Cowell" userId="8c854f7f-d1d6-4058-999d-8d33c997d9fc" providerId="ADAL" clId="{BE874C29-E232-4347-BA37-3032010D2E89}"/>
    <pc:docChg chg="undo custSel mod addSld delSld modSld sldOrd addSection delSection modSection">
      <pc:chgData name="David Cowell" userId="8c854f7f-d1d6-4058-999d-8d33c997d9fc" providerId="ADAL" clId="{BE874C29-E232-4347-BA37-3032010D2E89}" dt="2021-02-15T21:20:32.694" v="3001" actId="115"/>
      <pc:docMkLst>
        <pc:docMk/>
      </pc:docMkLst>
      <pc:sldChg chg="modSp mod ord">
        <pc:chgData name="David Cowell" userId="8c854f7f-d1d6-4058-999d-8d33c997d9fc" providerId="ADAL" clId="{BE874C29-E232-4347-BA37-3032010D2E89}" dt="2021-02-15T21:20:32.694" v="3001" actId="115"/>
        <pc:sldMkLst>
          <pc:docMk/>
          <pc:sldMk cId="1795146428" sldId="257"/>
        </pc:sldMkLst>
        <pc:graphicFrameChg chg="modGraphic">
          <ac:chgData name="David Cowell" userId="8c854f7f-d1d6-4058-999d-8d33c997d9fc" providerId="ADAL" clId="{BE874C29-E232-4347-BA37-3032010D2E89}" dt="2021-02-15T21:20:32.694" v="3001" actId="115"/>
          <ac:graphicFrameMkLst>
            <pc:docMk/>
            <pc:sldMk cId="1795146428" sldId="257"/>
            <ac:graphicFrameMk id="4" creationId="{00000000-0000-0000-0000-000000000000}"/>
          </ac:graphicFrameMkLst>
        </pc:graphicFrameChg>
      </pc:sldChg>
      <pc:sldChg chg="del">
        <pc:chgData name="David Cowell" userId="8c854f7f-d1d6-4058-999d-8d33c997d9fc" providerId="ADAL" clId="{BE874C29-E232-4347-BA37-3032010D2E89}" dt="2021-02-14T15:33:37.695" v="768" actId="47"/>
        <pc:sldMkLst>
          <pc:docMk/>
          <pc:sldMk cId="2185066264" sldId="260"/>
        </pc:sldMkLst>
      </pc:sldChg>
      <pc:sldChg chg="del">
        <pc:chgData name="David Cowell" userId="8c854f7f-d1d6-4058-999d-8d33c997d9fc" providerId="ADAL" clId="{BE874C29-E232-4347-BA37-3032010D2E89}" dt="2021-02-14T15:33:34.838" v="767" actId="47"/>
        <pc:sldMkLst>
          <pc:docMk/>
          <pc:sldMk cId="1885251229" sldId="261"/>
        </pc:sldMkLst>
      </pc:sldChg>
      <pc:sldChg chg="del">
        <pc:chgData name="David Cowell" userId="8c854f7f-d1d6-4058-999d-8d33c997d9fc" providerId="ADAL" clId="{BE874C29-E232-4347-BA37-3032010D2E89}" dt="2021-02-14T15:33:54.768" v="775" actId="47"/>
        <pc:sldMkLst>
          <pc:docMk/>
          <pc:sldMk cId="1776866062" sldId="273"/>
        </pc:sldMkLst>
      </pc:sldChg>
      <pc:sldChg chg="del">
        <pc:chgData name="David Cowell" userId="8c854f7f-d1d6-4058-999d-8d33c997d9fc" providerId="ADAL" clId="{BE874C29-E232-4347-BA37-3032010D2E89}" dt="2021-02-14T15:33:53.749" v="774" actId="47"/>
        <pc:sldMkLst>
          <pc:docMk/>
          <pc:sldMk cId="1867747226" sldId="276"/>
        </pc:sldMkLst>
      </pc:sldChg>
      <pc:sldChg chg="del">
        <pc:chgData name="David Cowell" userId="8c854f7f-d1d6-4058-999d-8d33c997d9fc" providerId="ADAL" clId="{BE874C29-E232-4347-BA37-3032010D2E89}" dt="2021-02-14T15:33:46.517" v="770" actId="47"/>
        <pc:sldMkLst>
          <pc:docMk/>
          <pc:sldMk cId="2617546416" sldId="280"/>
        </pc:sldMkLst>
      </pc:sldChg>
      <pc:sldChg chg="del">
        <pc:chgData name="David Cowell" userId="8c854f7f-d1d6-4058-999d-8d33c997d9fc" providerId="ADAL" clId="{BE874C29-E232-4347-BA37-3032010D2E89}" dt="2021-02-14T15:33:51.543" v="772" actId="47"/>
        <pc:sldMkLst>
          <pc:docMk/>
          <pc:sldMk cId="2688291409" sldId="282"/>
        </pc:sldMkLst>
      </pc:sldChg>
      <pc:sldChg chg="addSp delSp modSp mod ord">
        <pc:chgData name="David Cowell" userId="8c854f7f-d1d6-4058-999d-8d33c997d9fc" providerId="ADAL" clId="{BE874C29-E232-4347-BA37-3032010D2E89}" dt="2021-02-14T23:35:50.738" v="2747" actId="113"/>
        <pc:sldMkLst>
          <pc:docMk/>
          <pc:sldMk cId="2639714239" sldId="283"/>
        </pc:sldMkLst>
        <pc:spChg chg="mod">
          <ac:chgData name="David Cowell" userId="8c854f7f-d1d6-4058-999d-8d33c997d9fc" providerId="ADAL" clId="{BE874C29-E232-4347-BA37-3032010D2E89}" dt="2021-02-14T23:35:50.738" v="2747" actId="113"/>
          <ac:spMkLst>
            <pc:docMk/>
            <pc:sldMk cId="2639714239" sldId="283"/>
            <ac:spMk id="2" creationId="{00000000-0000-0000-0000-000000000000}"/>
          </ac:spMkLst>
        </pc:spChg>
        <pc:spChg chg="mod">
          <ac:chgData name="David Cowell" userId="8c854f7f-d1d6-4058-999d-8d33c997d9fc" providerId="ADAL" clId="{BE874C29-E232-4347-BA37-3032010D2E89}" dt="2021-02-14T17:04:20.867" v="2226" actId="20577"/>
          <ac:spMkLst>
            <pc:docMk/>
            <pc:sldMk cId="2639714239" sldId="283"/>
            <ac:spMk id="3" creationId="{00000000-0000-0000-0000-000000000000}"/>
          </ac:spMkLst>
        </pc:spChg>
        <pc:picChg chg="add mod">
          <ac:chgData name="David Cowell" userId="8c854f7f-d1d6-4058-999d-8d33c997d9fc" providerId="ADAL" clId="{BE874C29-E232-4347-BA37-3032010D2E89}" dt="2021-02-14T17:02:17.644" v="2214" actId="1440"/>
          <ac:picMkLst>
            <pc:docMk/>
            <pc:sldMk cId="2639714239" sldId="283"/>
            <ac:picMk id="4" creationId="{830B451B-7516-41EB-9A8D-C04BC18DE459}"/>
          </ac:picMkLst>
        </pc:picChg>
        <pc:picChg chg="del">
          <ac:chgData name="David Cowell" userId="8c854f7f-d1d6-4058-999d-8d33c997d9fc" providerId="ADAL" clId="{BE874C29-E232-4347-BA37-3032010D2E89}" dt="2021-02-14T17:01:19.362" v="2209" actId="478"/>
          <ac:picMkLst>
            <pc:docMk/>
            <pc:sldMk cId="2639714239" sldId="283"/>
            <ac:picMk id="5" creationId="{85DBD0CF-1293-4ECC-A5ED-D963FF5B22D3}"/>
          </ac:picMkLst>
        </pc:picChg>
        <pc:picChg chg="add del">
          <ac:chgData name="David Cowell" userId="8c854f7f-d1d6-4058-999d-8d33c997d9fc" providerId="ADAL" clId="{BE874C29-E232-4347-BA37-3032010D2E89}" dt="2021-02-14T17:01:18.303" v="2208" actId="478"/>
          <ac:picMkLst>
            <pc:docMk/>
            <pc:sldMk cId="2639714239" sldId="283"/>
            <ac:picMk id="7" creationId="{BC1AFB54-0948-4217-9DF1-6B78FE9E951F}"/>
          </ac:picMkLst>
        </pc:picChg>
        <pc:picChg chg="add del">
          <ac:chgData name="David Cowell" userId="8c854f7f-d1d6-4058-999d-8d33c997d9fc" providerId="ADAL" clId="{BE874C29-E232-4347-BA37-3032010D2E89}" dt="2021-02-14T17:01:17.702" v="2207" actId="478"/>
          <ac:picMkLst>
            <pc:docMk/>
            <pc:sldMk cId="2639714239" sldId="283"/>
            <ac:picMk id="8" creationId="{DA420906-9625-4082-AE4B-2AE4828DF555}"/>
          </ac:picMkLst>
        </pc:picChg>
      </pc:sldChg>
      <pc:sldChg chg="del">
        <pc:chgData name="David Cowell" userId="8c854f7f-d1d6-4058-999d-8d33c997d9fc" providerId="ADAL" clId="{BE874C29-E232-4347-BA37-3032010D2E89}" dt="2021-02-14T15:33:48.404" v="771" actId="47"/>
        <pc:sldMkLst>
          <pc:docMk/>
          <pc:sldMk cId="2880658582" sldId="289"/>
        </pc:sldMkLst>
      </pc:sldChg>
      <pc:sldChg chg="modSp mod">
        <pc:chgData name="David Cowell" userId="8c854f7f-d1d6-4058-999d-8d33c997d9fc" providerId="ADAL" clId="{BE874C29-E232-4347-BA37-3032010D2E89}" dt="2021-02-14T16:31:41.449" v="1412" actId="20577"/>
        <pc:sldMkLst>
          <pc:docMk/>
          <pc:sldMk cId="155630707" sldId="302"/>
        </pc:sldMkLst>
        <pc:spChg chg="mod">
          <ac:chgData name="David Cowell" userId="8c854f7f-d1d6-4058-999d-8d33c997d9fc" providerId="ADAL" clId="{BE874C29-E232-4347-BA37-3032010D2E89}" dt="2021-02-14T16:31:41.449" v="1412" actId="20577"/>
          <ac:spMkLst>
            <pc:docMk/>
            <pc:sldMk cId="155630707" sldId="302"/>
            <ac:spMk id="4" creationId="{00000000-0000-0000-0000-000000000000}"/>
          </ac:spMkLst>
        </pc:spChg>
      </pc:sldChg>
      <pc:sldChg chg="ord">
        <pc:chgData name="David Cowell" userId="8c854f7f-d1d6-4058-999d-8d33c997d9fc" providerId="ADAL" clId="{BE874C29-E232-4347-BA37-3032010D2E89}" dt="2021-02-15T08:51:10.828" v="2990"/>
        <pc:sldMkLst>
          <pc:docMk/>
          <pc:sldMk cId="2913253186" sldId="304"/>
        </pc:sldMkLst>
      </pc:sldChg>
      <pc:sldChg chg="add del">
        <pc:chgData name="David Cowell" userId="8c854f7f-d1d6-4058-999d-8d33c997d9fc" providerId="ADAL" clId="{BE874C29-E232-4347-BA37-3032010D2E89}" dt="2021-02-14T15:33:58.677" v="777" actId="47"/>
        <pc:sldMkLst>
          <pc:docMk/>
          <pc:sldMk cId="4101221467" sldId="305"/>
        </pc:sldMkLst>
      </pc:sldChg>
      <pc:sldChg chg="add del">
        <pc:chgData name="David Cowell" userId="8c854f7f-d1d6-4058-999d-8d33c997d9fc" providerId="ADAL" clId="{BE874C29-E232-4347-BA37-3032010D2E89}" dt="2021-02-14T23:11:38.992" v="2741" actId="2696"/>
        <pc:sldMkLst>
          <pc:docMk/>
          <pc:sldMk cId="3532338418" sldId="307"/>
        </pc:sldMkLst>
      </pc:sldChg>
      <pc:sldChg chg="del">
        <pc:chgData name="David Cowell" userId="8c854f7f-d1d6-4058-999d-8d33c997d9fc" providerId="ADAL" clId="{BE874C29-E232-4347-BA37-3032010D2E89}" dt="2021-02-14T15:33:52.593" v="773" actId="47"/>
        <pc:sldMkLst>
          <pc:docMk/>
          <pc:sldMk cId="2997544569" sldId="309"/>
        </pc:sldMkLst>
      </pc:sldChg>
      <pc:sldChg chg="ord">
        <pc:chgData name="David Cowell" userId="8c854f7f-d1d6-4058-999d-8d33c997d9fc" providerId="ADAL" clId="{BE874C29-E232-4347-BA37-3032010D2E89}" dt="2021-02-15T08:51:10.828" v="2990"/>
        <pc:sldMkLst>
          <pc:docMk/>
          <pc:sldMk cId="910364272" sldId="310"/>
        </pc:sldMkLst>
      </pc:sldChg>
      <pc:sldChg chg="del">
        <pc:chgData name="David Cowell" userId="8c854f7f-d1d6-4058-999d-8d33c997d9fc" providerId="ADAL" clId="{BE874C29-E232-4347-BA37-3032010D2E89}" dt="2021-02-14T15:33:45.116" v="769" actId="47"/>
        <pc:sldMkLst>
          <pc:docMk/>
          <pc:sldMk cId="1226608459" sldId="311"/>
        </pc:sldMkLst>
      </pc:sldChg>
      <pc:sldChg chg="del">
        <pc:chgData name="David Cowell" userId="8c854f7f-d1d6-4058-999d-8d33c997d9fc" providerId="ADAL" clId="{BE874C29-E232-4347-BA37-3032010D2E89}" dt="2021-02-14T15:34:01.252" v="778" actId="47"/>
        <pc:sldMkLst>
          <pc:docMk/>
          <pc:sldMk cId="2340158520" sldId="312"/>
        </pc:sldMkLst>
      </pc:sldChg>
      <pc:sldChg chg="modSp mod">
        <pc:chgData name="David Cowell" userId="8c854f7f-d1d6-4058-999d-8d33c997d9fc" providerId="ADAL" clId="{BE874C29-E232-4347-BA37-3032010D2E89}" dt="2021-02-14T14:41:24.256" v="17" actId="20577"/>
        <pc:sldMkLst>
          <pc:docMk/>
          <pc:sldMk cId="3263472396" sldId="313"/>
        </pc:sldMkLst>
        <pc:spChg chg="mod">
          <ac:chgData name="David Cowell" userId="8c854f7f-d1d6-4058-999d-8d33c997d9fc" providerId="ADAL" clId="{BE874C29-E232-4347-BA37-3032010D2E89}" dt="2021-02-14T14:41:24.256" v="17" actId="20577"/>
          <ac:spMkLst>
            <pc:docMk/>
            <pc:sldMk cId="3263472396" sldId="313"/>
            <ac:spMk id="3" creationId="{00000000-0000-0000-0000-000000000000}"/>
          </ac:spMkLst>
        </pc:spChg>
      </pc:sldChg>
      <pc:sldChg chg="new del">
        <pc:chgData name="David Cowell" userId="8c854f7f-d1d6-4058-999d-8d33c997d9fc" providerId="ADAL" clId="{BE874C29-E232-4347-BA37-3032010D2E89}" dt="2021-02-14T15:34:02.454" v="779" actId="47"/>
        <pc:sldMkLst>
          <pc:docMk/>
          <pc:sldMk cId="688517570" sldId="314"/>
        </pc:sldMkLst>
      </pc:sldChg>
      <pc:sldChg chg="new del">
        <pc:chgData name="David Cowell" userId="8c854f7f-d1d6-4058-999d-8d33c997d9fc" providerId="ADAL" clId="{BE874C29-E232-4347-BA37-3032010D2E89}" dt="2021-02-14T14:49:49.126" v="20" actId="47"/>
        <pc:sldMkLst>
          <pc:docMk/>
          <pc:sldMk cId="1559167607" sldId="314"/>
        </pc:sldMkLst>
      </pc:sldChg>
      <pc:sldChg chg="modSp new mod">
        <pc:chgData name="David Cowell" userId="8c854f7f-d1d6-4058-999d-8d33c997d9fc" providerId="ADAL" clId="{BE874C29-E232-4347-BA37-3032010D2E89}" dt="2021-02-14T16:57:36.453" v="2137" actId="207"/>
        <pc:sldMkLst>
          <pc:docMk/>
          <pc:sldMk cId="2843235322" sldId="315"/>
        </pc:sldMkLst>
        <pc:spChg chg="mod">
          <ac:chgData name="David Cowell" userId="8c854f7f-d1d6-4058-999d-8d33c997d9fc" providerId="ADAL" clId="{BE874C29-E232-4347-BA37-3032010D2E89}" dt="2021-02-14T16:57:36.453" v="2137" actId="207"/>
          <ac:spMkLst>
            <pc:docMk/>
            <pc:sldMk cId="2843235322" sldId="315"/>
            <ac:spMk id="2" creationId="{C1CE99EE-8F56-4241-BD6B-37947EBF615D}"/>
          </ac:spMkLst>
        </pc:spChg>
        <pc:spChg chg="mod">
          <ac:chgData name="David Cowell" userId="8c854f7f-d1d6-4058-999d-8d33c997d9fc" providerId="ADAL" clId="{BE874C29-E232-4347-BA37-3032010D2E89}" dt="2021-02-14T16:34:44.912" v="1441" actId="20577"/>
          <ac:spMkLst>
            <pc:docMk/>
            <pc:sldMk cId="2843235322" sldId="315"/>
            <ac:spMk id="3" creationId="{8D93A926-B445-4395-88C0-04E97F38CA58}"/>
          </ac:spMkLst>
        </pc:spChg>
      </pc:sldChg>
      <pc:sldChg chg="add del">
        <pc:chgData name="David Cowell" userId="8c854f7f-d1d6-4058-999d-8d33c997d9fc" providerId="ADAL" clId="{BE874C29-E232-4347-BA37-3032010D2E89}" dt="2021-02-14T14:49:52.870" v="21" actId="47"/>
        <pc:sldMkLst>
          <pc:docMk/>
          <pc:sldMk cId="4268700807" sldId="315"/>
        </pc:sldMkLst>
      </pc:sldChg>
      <pc:sldChg chg="modSp add del mod ord">
        <pc:chgData name="David Cowell" userId="8c854f7f-d1d6-4058-999d-8d33c997d9fc" providerId="ADAL" clId="{BE874C29-E232-4347-BA37-3032010D2E89}" dt="2021-02-14T16:58:01.907" v="2142" actId="47"/>
        <pc:sldMkLst>
          <pc:docMk/>
          <pc:sldMk cId="925320082" sldId="316"/>
        </pc:sldMkLst>
        <pc:spChg chg="mod">
          <ac:chgData name="David Cowell" userId="8c854f7f-d1d6-4058-999d-8d33c997d9fc" providerId="ADAL" clId="{BE874C29-E232-4347-BA37-3032010D2E89}" dt="2021-02-14T16:57:51.309" v="2140" actId="207"/>
          <ac:spMkLst>
            <pc:docMk/>
            <pc:sldMk cId="925320082" sldId="316"/>
            <ac:spMk id="2" creationId="{C1CE99EE-8F56-4241-BD6B-37947EBF615D}"/>
          </ac:spMkLst>
        </pc:spChg>
        <pc:spChg chg="mod">
          <ac:chgData name="David Cowell" userId="8c854f7f-d1d6-4058-999d-8d33c997d9fc" providerId="ADAL" clId="{BE874C29-E232-4347-BA37-3032010D2E89}" dt="2021-02-14T15:31:46.868" v="601" actId="20577"/>
          <ac:spMkLst>
            <pc:docMk/>
            <pc:sldMk cId="925320082" sldId="316"/>
            <ac:spMk id="3" creationId="{8D93A926-B445-4395-88C0-04E97F38CA58}"/>
          </ac:spMkLst>
        </pc:spChg>
      </pc:sldChg>
      <pc:sldChg chg="addSp delSp modSp new mod">
        <pc:chgData name="David Cowell" userId="8c854f7f-d1d6-4058-999d-8d33c997d9fc" providerId="ADAL" clId="{BE874C29-E232-4347-BA37-3032010D2E89}" dt="2021-02-14T15:35:58.141" v="812" actId="20577"/>
        <pc:sldMkLst>
          <pc:docMk/>
          <pc:sldMk cId="2614528154" sldId="317"/>
        </pc:sldMkLst>
        <pc:spChg chg="add del mod">
          <ac:chgData name="David Cowell" userId="8c854f7f-d1d6-4058-999d-8d33c997d9fc" providerId="ADAL" clId="{BE874C29-E232-4347-BA37-3032010D2E89}" dt="2021-02-14T15:35:48.303" v="806"/>
          <ac:spMkLst>
            <pc:docMk/>
            <pc:sldMk cId="2614528154" sldId="317"/>
            <ac:spMk id="2" creationId="{EAAC01C8-996A-437B-A169-52E7F3396DF1}"/>
          </ac:spMkLst>
        </pc:spChg>
        <pc:spChg chg="mod">
          <ac:chgData name="David Cowell" userId="8c854f7f-d1d6-4058-999d-8d33c997d9fc" providerId="ADAL" clId="{BE874C29-E232-4347-BA37-3032010D2E89}" dt="2021-02-14T15:35:58.141" v="812" actId="20577"/>
          <ac:spMkLst>
            <pc:docMk/>
            <pc:sldMk cId="2614528154" sldId="317"/>
            <ac:spMk id="3" creationId="{4CF06226-9F24-4982-9454-852C5F95E925}"/>
          </ac:spMkLst>
        </pc:spChg>
        <pc:picChg chg="add del mod">
          <ac:chgData name="David Cowell" userId="8c854f7f-d1d6-4058-999d-8d33c997d9fc" providerId="ADAL" clId="{BE874C29-E232-4347-BA37-3032010D2E89}" dt="2021-02-14T15:35:42.475" v="804"/>
          <ac:picMkLst>
            <pc:docMk/>
            <pc:sldMk cId="2614528154" sldId="317"/>
            <ac:picMk id="5" creationId="{ACAAD761-8DFB-4E73-81C2-E0B8A2F5E8E0}"/>
          </ac:picMkLst>
        </pc:picChg>
        <pc:picChg chg="add mod">
          <ac:chgData name="David Cowell" userId="8c854f7f-d1d6-4058-999d-8d33c997d9fc" providerId="ADAL" clId="{BE874C29-E232-4347-BA37-3032010D2E89}" dt="2021-02-14T15:35:49.805" v="809" actId="26606"/>
          <ac:picMkLst>
            <pc:docMk/>
            <pc:sldMk cId="2614528154" sldId="317"/>
            <ac:picMk id="7" creationId="{027F6619-88F7-427E-90E6-94E427977B8C}"/>
          </ac:picMkLst>
        </pc:picChg>
      </pc:sldChg>
      <pc:sldChg chg="addSp delSp modSp new mod">
        <pc:chgData name="David Cowell" userId="8c854f7f-d1d6-4058-999d-8d33c997d9fc" providerId="ADAL" clId="{BE874C29-E232-4347-BA37-3032010D2E89}" dt="2021-02-14T16:27:40.978" v="1376" actId="478"/>
        <pc:sldMkLst>
          <pc:docMk/>
          <pc:sldMk cId="535351641" sldId="318"/>
        </pc:sldMkLst>
        <pc:spChg chg="del">
          <ac:chgData name="David Cowell" userId="8c854f7f-d1d6-4058-999d-8d33c997d9fc" providerId="ADAL" clId="{BE874C29-E232-4347-BA37-3032010D2E89}" dt="2021-02-14T15:41:18.305" v="814"/>
          <ac:spMkLst>
            <pc:docMk/>
            <pc:sldMk cId="535351641" sldId="318"/>
            <ac:spMk id="2" creationId="{042837F6-78E3-4407-BFB6-760CD6D32BF9}"/>
          </ac:spMkLst>
        </pc:spChg>
        <pc:spChg chg="mod">
          <ac:chgData name="David Cowell" userId="8c854f7f-d1d6-4058-999d-8d33c997d9fc" providerId="ADAL" clId="{BE874C29-E232-4347-BA37-3032010D2E89}" dt="2021-02-14T15:50:35.274" v="1025" actId="20577"/>
          <ac:spMkLst>
            <pc:docMk/>
            <pc:sldMk cId="535351641" sldId="318"/>
            <ac:spMk id="3" creationId="{BD67BBC0-3B84-4D44-9308-F7A3553A8B6C}"/>
          </ac:spMkLst>
        </pc:spChg>
        <pc:spChg chg="add mod">
          <ac:chgData name="David Cowell" userId="8c854f7f-d1d6-4058-999d-8d33c997d9fc" providerId="ADAL" clId="{BE874C29-E232-4347-BA37-3032010D2E89}" dt="2021-02-14T15:50:45.379" v="1026" actId="14100"/>
          <ac:spMkLst>
            <pc:docMk/>
            <pc:sldMk cId="535351641" sldId="318"/>
            <ac:spMk id="6" creationId="{B1B5189F-DA0D-4ED1-8E61-9B4C78175F7A}"/>
          </ac:spMkLst>
        </pc:spChg>
        <pc:spChg chg="add mod">
          <ac:chgData name="David Cowell" userId="8c854f7f-d1d6-4058-999d-8d33c997d9fc" providerId="ADAL" clId="{BE874C29-E232-4347-BA37-3032010D2E89}" dt="2021-02-14T15:50:24.202" v="1006" actId="1035"/>
          <ac:spMkLst>
            <pc:docMk/>
            <pc:sldMk cId="535351641" sldId="318"/>
            <ac:spMk id="13" creationId="{2D15B6F1-FAEB-4347-8A86-50A362114D23}"/>
          </ac:spMkLst>
        </pc:spChg>
        <pc:spChg chg="add mod">
          <ac:chgData name="David Cowell" userId="8c854f7f-d1d6-4058-999d-8d33c997d9fc" providerId="ADAL" clId="{BE874C29-E232-4347-BA37-3032010D2E89}" dt="2021-02-14T15:50:24.202" v="1006" actId="1035"/>
          <ac:spMkLst>
            <pc:docMk/>
            <pc:sldMk cId="535351641" sldId="318"/>
            <ac:spMk id="14" creationId="{DCD418E8-CAEC-4F9B-BE35-F30A7FEC3CCB}"/>
          </ac:spMkLst>
        </pc:spChg>
        <pc:spChg chg="add mod">
          <ac:chgData name="David Cowell" userId="8c854f7f-d1d6-4058-999d-8d33c997d9fc" providerId="ADAL" clId="{BE874C29-E232-4347-BA37-3032010D2E89}" dt="2021-02-14T15:50:24.202" v="1006" actId="1035"/>
          <ac:spMkLst>
            <pc:docMk/>
            <pc:sldMk cId="535351641" sldId="318"/>
            <ac:spMk id="15" creationId="{4180E57E-B841-4523-9756-F69E69646B1D}"/>
          </ac:spMkLst>
        </pc:spChg>
        <pc:picChg chg="add mod">
          <ac:chgData name="David Cowell" userId="8c854f7f-d1d6-4058-999d-8d33c997d9fc" providerId="ADAL" clId="{BE874C29-E232-4347-BA37-3032010D2E89}" dt="2021-02-14T15:50:09.512" v="995" actId="12788"/>
          <ac:picMkLst>
            <pc:docMk/>
            <pc:sldMk cId="535351641" sldId="318"/>
            <ac:picMk id="5" creationId="{641867D3-1132-40E3-B866-6C719372CC57}"/>
          </ac:picMkLst>
        </pc:picChg>
        <pc:picChg chg="add mod">
          <ac:chgData name="David Cowell" userId="8c854f7f-d1d6-4058-999d-8d33c997d9fc" providerId="ADAL" clId="{BE874C29-E232-4347-BA37-3032010D2E89}" dt="2021-02-14T15:50:15.462" v="996" actId="12788"/>
          <ac:picMkLst>
            <pc:docMk/>
            <pc:sldMk cId="535351641" sldId="318"/>
            <ac:picMk id="8" creationId="{95E24B45-9032-4EE4-A3DC-C4B88B000115}"/>
          </ac:picMkLst>
        </pc:picChg>
        <pc:picChg chg="add del mod modCrop">
          <ac:chgData name="David Cowell" userId="8c854f7f-d1d6-4058-999d-8d33c997d9fc" providerId="ADAL" clId="{BE874C29-E232-4347-BA37-3032010D2E89}" dt="2021-02-14T15:47:57.967" v="932" actId="478"/>
          <ac:picMkLst>
            <pc:docMk/>
            <pc:sldMk cId="535351641" sldId="318"/>
            <ac:picMk id="10" creationId="{AD599227-105B-4D5E-8F6B-0949911DE4E5}"/>
          </ac:picMkLst>
        </pc:picChg>
        <pc:picChg chg="add mod">
          <ac:chgData name="David Cowell" userId="8c854f7f-d1d6-4058-999d-8d33c997d9fc" providerId="ADAL" clId="{BE874C29-E232-4347-BA37-3032010D2E89}" dt="2021-02-14T15:50:03.030" v="994" actId="12788"/>
          <ac:picMkLst>
            <pc:docMk/>
            <pc:sldMk cId="535351641" sldId="318"/>
            <ac:picMk id="12" creationId="{D4A1E7CC-385F-4995-8263-8C215C67D249}"/>
          </ac:picMkLst>
        </pc:picChg>
        <pc:picChg chg="add del">
          <ac:chgData name="David Cowell" userId="8c854f7f-d1d6-4058-999d-8d33c997d9fc" providerId="ADAL" clId="{BE874C29-E232-4347-BA37-3032010D2E89}" dt="2021-02-14T16:27:40.978" v="1376" actId="478"/>
          <ac:picMkLst>
            <pc:docMk/>
            <pc:sldMk cId="535351641" sldId="318"/>
            <ac:picMk id="16" creationId="{1F77AFFB-009C-4725-B090-8B8681E0E713}"/>
          </ac:picMkLst>
        </pc:picChg>
      </pc:sldChg>
      <pc:sldChg chg="new del">
        <pc:chgData name="David Cowell" userId="8c854f7f-d1d6-4058-999d-8d33c997d9fc" providerId="ADAL" clId="{BE874C29-E232-4347-BA37-3032010D2E89}" dt="2021-02-14T15:56:04.255" v="1124" actId="47"/>
        <pc:sldMkLst>
          <pc:docMk/>
          <pc:sldMk cId="3139712844" sldId="319"/>
        </pc:sldMkLst>
      </pc:sldChg>
      <pc:sldChg chg="addSp delSp modSp new del mod">
        <pc:chgData name="David Cowell" userId="8c854f7f-d1d6-4058-999d-8d33c997d9fc" providerId="ADAL" clId="{BE874C29-E232-4347-BA37-3032010D2E89}" dt="2021-02-14T17:57:23.130" v="2679" actId="2696"/>
        <pc:sldMkLst>
          <pc:docMk/>
          <pc:sldMk cId="3971692296" sldId="320"/>
        </pc:sldMkLst>
        <pc:spChg chg="del">
          <ac:chgData name="David Cowell" userId="8c854f7f-d1d6-4058-999d-8d33c997d9fc" providerId="ADAL" clId="{BE874C29-E232-4347-BA37-3032010D2E89}" dt="2021-02-14T15:54:28.133" v="1031"/>
          <ac:spMkLst>
            <pc:docMk/>
            <pc:sldMk cId="3971692296" sldId="320"/>
            <ac:spMk id="2" creationId="{0BA605A3-7776-49DA-BB23-3D832DC8165E}"/>
          </ac:spMkLst>
        </pc:spChg>
        <pc:spChg chg="add del mod">
          <ac:chgData name="David Cowell" userId="8c854f7f-d1d6-4058-999d-8d33c997d9fc" providerId="ADAL" clId="{BE874C29-E232-4347-BA37-3032010D2E89}" dt="2021-02-14T15:54:51.233" v="1038"/>
          <ac:spMkLst>
            <pc:docMk/>
            <pc:sldMk cId="3971692296" sldId="320"/>
            <ac:spMk id="3" creationId="{32EB2F3A-1267-421B-ACB6-21714CB9D530}"/>
          </ac:spMkLst>
        </pc:spChg>
        <pc:spChg chg="add del mod">
          <ac:chgData name="David Cowell" userId="8c854f7f-d1d6-4058-999d-8d33c997d9fc" providerId="ADAL" clId="{BE874C29-E232-4347-BA37-3032010D2E89}" dt="2021-02-14T15:54:51.233" v="1038"/>
          <ac:spMkLst>
            <pc:docMk/>
            <pc:sldMk cId="3971692296" sldId="320"/>
            <ac:spMk id="6" creationId="{4D1C6514-C592-4F20-A8AF-1C56119E24FF}"/>
          </ac:spMkLst>
        </pc:spChg>
        <pc:spChg chg="add del">
          <ac:chgData name="David Cowell" userId="8c854f7f-d1d6-4058-999d-8d33c997d9fc" providerId="ADAL" clId="{BE874C29-E232-4347-BA37-3032010D2E89}" dt="2021-02-14T15:54:36.520" v="1035" actId="26606"/>
          <ac:spMkLst>
            <pc:docMk/>
            <pc:sldMk cId="3971692296" sldId="320"/>
            <ac:spMk id="10" creationId="{63E4CFD2-25FC-4673-BB0F-B0496E3799A8}"/>
          </ac:spMkLst>
        </pc:spChg>
        <pc:spChg chg="add mod">
          <ac:chgData name="David Cowell" userId="8c854f7f-d1d6-4058-999d-8d33c997d9fc" providerId="ADAL" clId="{BE874C29-E232-4347-BA37-3032010D2E89}" dt="2021-02-14T17:57:18.917" v="2678" actId="478"/>
          <ac:spMkLst>
            <pc:docMk/>
            <pc:sldMk cId="3971692296" sldId="320"/>
            <ac:spMk id="11" creationId="{3312D8A1-7D34-4E50-A92E-86F10855E6CD}"/>
          </ac:spMkLst>
        </pc:spChg>
        <pc:picChg chg="add del mod modCrop">
          <ac:chgData name="David Cowell" userId="8c854f7f-d1d6-4058-999d-8d33c997d9fc" providerId="ADAL" clId="{BE874C29-E232-4347-BA37-3032010D2E89}" dt="2021-02-14T17:57:18.917" v="2678" actId="478"/>
          <ac:picMkLst>
            <pc:docMk/>
            <pc:sldMk cId="3971692296" sldId="320"/>
            <ac:picMk id="5" creationId="{D814D179-6013-49AC-8CC3-E58F2FA6ECB4}"/>
          </ac:picMkLst>
        </pc:picChg>
        <pc:picChg chg="add del mod">
          <ac:chgData name="David Cowell" userId="8c854f7f-d1d6-4058-999d-8d33c997d9fc" providerId="ADAL" clId="{BE874C29-E232-4347-BA37-3032010D2E89}" dt="2021-02-14T17:45:37.699" v="2540" actId="478"/>
          <ac:picMkLst>
            <pc:docMk/>
            <pc:sldMk cId="3971692296" sldId="320"/>
            <ac:picMk id="8" creationId="{35D689EE-6342-42FE-BBAA-8F088EBBF825}"/>
          </ac:picMkLst>
        </pc:picChg>
      </pc:sldChg>
      <pc:sldChg chg="addSp delSp modSp new mod">
        <pc:chgData name="David Cowell" userId="8c854f7f-d1d6-4058-999d-8d33c997d9fc" providerId="ADAL" clId="{BE874C29-E232-4347-BA37-3032010D2E89}" dt="2021-02-14T17:01:07.944" v="2206" actId="478"/>
        <pc:sldMkLst>
          <pc:docMk/>
          <pc:sldMk cId="3224363681" sldId="321"/>
        </pc:sldMkLst>
        <pc:spChg chg="del">
          <ac:chgData name="David Cowell" userId="8c854f7f-d1d6-4058-999d-8d33c997d9fc" providerId="ADAL" clId="{BE874C29-E232-4347-BA37-3032010D2E89}" dt="2021-02-14T17:01:07.944" v="2206" actId="478"/>
          <ac:spMkLst>
            <pc:docMk/>
            <pc:sldMk cId="3224363681" sldId="321"/>
            <ac:spMk id="2" creationId="{3C12513E-4AD2-4A8E-BC4D-99E502EE91EF}"/>
          </ac:spMkLst>
        </pc:spChg>
        <pc:spChg chg="mod">
          <ac:chgData name="David Cowell" userId="8c854f7f-d1d6-4058-999d-8d33c997d9fc" providerId="ADAL" clId="{BE874C29-E232-4347-BA37-3032010D2E89}" dt="2021-02-14T16:20:12.564" v="1210" actId="20577"/>
          <ac:spMkLst>
            <pc:docMk/>
            <pc:sldMk cId="3224363681" sldId="321"/>
            <ac:spMk id="3" creationId="{34439147-2A50-4C74-8D84-C6793641399A}"/>
          </ac:spMkLst>
        </pc:spChg>
        <pc:picChg chg="add del mod">
          <ac:chgData name="David Cowell" userId="8c854f7f-d1d6-4058-999d-8d33c997d9fc" providerId="ADAL" clId="{BE874C29-E232-4347-BA37-3032010D2E89}" dt="2021-02-14T16:23:03.693" v="1220" actId="478"/>
          <ac:picMkLst>
            <pc:docMk/>
            <pc:sldMk cId="3224363681" sldId="321"/>
            <ac:picMk id="4" creationId="{CB4F6298-18AF-4A55-89B4-8B54B242274F}"/>
          </ac:picMkLst>
        </pc:picChg>
        <pc:picChg chg="add mod">
          <ac:chgData name="David Cowell" userId="8c854f7f-d1d6-4058-999d-8d33c997d9fc" providerId="ADAL" clId="{BE874C29-E232-4347-BA37-3032010D2E89}" dt="2021-02-14T16:23:20.422" v="1222" actId="1076"/>
          <ac:picMkLst>
            <pc:docMk/>
            <pc:sldMk cId="3224363681" sldId="321"/>
            <ac:picMk id="5" creationId="{F4DC2517-BB43-4230-8793-29E7B7247A4F}"/>
          </ac:picMkLst>
        </pc:picChg>
      </pc:sldChg>
      <pc:sldChg chg="addSp delSp modSp new mod">
        <pc:chgData name="David Cowell" userId="8c854f7f-d1d6-4058-999d-8d33c997d9fc" providerId="ADAL" clId="{BE874C29-E232-4347-BA37-3032010D2E89}" dt="2021-02-14T16:58:13.781" v="2143" actId="478"/>
        <pc:sldMkLst>
          <pc:docMk/>
          <pc:sldMk cId="3638661726" sldId="322"/>
        </pc:sldMkLst>
        <pc:spChg chg="del">
          <ac:chgData name="David Cowell" userId="8c854f7f-d1d6-4058-999d-8d33c997d9fc" providerId="ADAL" clId="{BE874C29-E232-4347-BA37-3032010D2E89}" dt="2021-02-14T16:58:13.781" v="2143" actId="478"/>
          <ac:spMkLst>
            <pc:docMk/>
            <pc:sldMk cId="3638661726" sldId="322"/>
            <ac:spMk id="2" creationId="{ABA03D81-5E25-4A68-8168-3EE02852DC57}"/>
          </ac:spMkLst>
        </pc:spChg>
        <pc:spChg chg="mod">
          <ac:chgData name="David Cowell" userId="8c854f7f-d1d6-4058-999d-8d33c997d9fc" providerId="ADAL" clId="{BE874C29-E232-4347-BA37-3032010D2E89}" dt="2021-02-14T16:24:16.858" v="1249" actId="20577"/>
          <ac:spMkLst>
            <pc:docMk/>
            <pc:sldMk cId="3638661726" sldId="322"/>
            <ac:spMk id="3" creationId="{A433F7A3-DD63-495B-A45F-3A74FBDACB15}"/>
          </ac:spMkLst>
        </pc:spChg>
        <pc:picChg chg="add del mod">
          <ac:chgData name="David Cowell" userId="8c854f7f-d1d6-4058-999d-8d33c997d9fc" providerId="ADAL" clId="{BE874C29-E232-4347-BA37-3032010D2E89}" dt="2021-02-14T16:22:03.690" v="1213" actId="478"/>
          <ac:picMkLst>
            <pc:docMk/>
            <pc:sldMk cId="3638661726" sldId="322"/>
            <ac:picMk id="4" creationId="{98662674-AC65-4662-B348-0FA365CBCEE8}"/>
          </ac:picMkLst>
        </pc:picChg>
        <pc:picChg chg="add del mod">
          <ac:chgData name="David Cowell" userId="8c854f7f-d1d6-4058-999d-8d33c997d9fc" providerId="ADAL" clId="{BE874C29-E232-4347-BA37-3032010D2E89}" dt="2021-02-14T16:22:23.861" v="1217" actId="478"/>
          <ac:picMkLst>
            <pc:docMk/>
            <pc:sldMk cId="3638661726" sldId="322"/>
            <ac:picMk id="5" creationId="{B14D867C-0E6A-401B-84A6-B29EBB019505}"/>
          </ac:picMkLst>
        </pc:picChg>
        <pc:picChg chg="add mod">
          <ac:chgData name="David Cowell" userId="8c854f7f-d1d6-4058-999d-8d33c997d9fc" providerId="ADAL" clId="{BE874C29-E232-4347-BA37-3032010D2E89}" dt="2021-02-14T16:23:26.868" v="1223" actId="1076"/>
          <ac:picMkLst>
            <pc:docMk/>
            <pc:sldMk cId="3638661726" sldId="322"/>
            <ac:picMk id="6" creationId="{2EE7E25B-6F69-46F7-83BD-7D12F3347C23}"/>
          </ac:picMkLst>
        </pc:picChg>
      </pc:sldChg>
      <pc:sldChg chg="addSp modSp add mod modAnim">
        <pc:chgData name="David Cowell" userId="8c854f7f-d1d6-4058-999d-8d33c997d9fc" providerId="ADAL" clId="{BE874C29-E232-4347-BA37-3032010D2E89}" dt="2021-02-14T17:42:37.885" v="2521"/>
        <pc:sldMkLst>
          <pc:docMk/>
          <pc:sldMk cId="125240021" sldId="323"/>
        </pc:sldMkLst>
        <pc:spChg chg="add mod">
          <ac:chgData name="David Cowell" userId="8c854f7f-d1d6-4058-999d-8d33c997d9fc" providerId="ADAL" clId="{BE874C29-E232-4347-BA37-3032010D2E89}" dt="2021-02-14T17:40:39.259" v="2518" actId="1038"/>
          <ac:spMkLst>
            <pc:docMk/>
            <pc:sldMk cId="125240021" sldId="323"/>
            <ac:spMk id="2" creationId="{B80E7EF3-20EC-46DA-8BCC-94777F5260CD}"/>
          </ac:spMkLst>
        </pc:spChg>
      </pc:sldChg>
      <pc:sldChg chg="addSp delSp modSp new mod ord">
        <pc:chgData name="David Cowell" userId="8c854f7f-d1d6-4058-999d-8d33c997d9fc" providerId="ADAL" clId="{BE874C29-E232-4347-BA37-3032010D2E89}" dt="2021-02-14T23:58:24.302" v="2877"/>
        <pc:sldMkLst>
          <pc:docMk/>
          <pc:sldMk cId="3909236906" sldId="324"/>
        </pc:sldMkLst>
        <pc:spChg chg="del">
          <ac:chgData name="David Cowell" userId="8c854f7f-d1d6-4058-999d-8d33c997d9fc" providerId="ADAL" clId="{BE874C29-E232-4347-BA37-3032010D2E89}" dt="2021-02-14T16:28:42.234" v="1380"/>
          <ac:spMkLst>
            <pc:docMk/>
            <pc:sldMk cId="3909236906" sldId="324"/>
            <ac:spMk id="2" creationId="{4BDAA275-14DC-4B16-8817-3B0B28F98922}"/>
          </ac:spMkLst>
        </pc:spChg>
        <pc:spChg chg="del">
          <ac:chgData name="David Cowell" userId="8c854f7f-d1d6-4058-999d-8d33c997d9fc" providerId="ADAL" clId="{BE874C29-E232-4347-BA37-3032010D2E89}" dt="2021-02-14T16:28:42.234" v="1380"/>
          <ac:spMkLst>
            <pc:docMk/>
            <pc:sldMk cId="3909236906" sldId="324"/>
            <ac:spMk id="3" creationId="{FCA98868-D707-4D97-A724-E8B4BB6D5987}"/>
          </ac:spMkLst>
        </pc:spChg>
        <pc:spChg chg="add mod">
          <ac:chgData name="David Cowell" userId="8c854f7f-d1d6-4058-999d-8d33c997d9fc" providerId="ADAL" clId="{BE874C29-E232-4347-BA37-3032010D2E89}" dt="2021-02-14T23:55:20.586" v="2829" actId="6549"/>
          <ac:spMkLst>
            <pc:docMk/>
            <pc:sldMk cId="3909236906" sldId="324"/>
            <ac:spMk id="4" creationId="{63A4A15B-B9D7-4592-BEA8-8A434F2D4934}"/>
          </ac:spMkLst>
        </pc:spChg>
        <pc:spChg chg="add mod">
          <ac:chgData name="David Cowell" userId="8c854f7f-d1d6-4058-999d-8d33c997d9fc" providerId="ADAL" clId="{BE874C29-E232-4347-BA37-3032010D2E89}" dt="2021-02-14T16:28:42.234" v="1380"/>
          <ac:spMkLst>
            <pc:docMk/>
            <pc:sldMk cId="3909236906" sldId="324"/>
            <ac:spMk id="5" creationId="{A4087BBD-8581-4FB1-9741-700B2B099BDA}"/>
          </ac:spMkLst>
        </pc:spChg>
        <pc:spChg chg="add mod">
          <ac:chgData name="David Cowell" userId="8c854f7f-d1d6-4058-999d-8d33c997d9fc" providerId="ADAL" clId="{BE874C29-E232-4347-BA37-3032010D2E89}" dt="2021-02-14T16:28:42.234" v="1380"/>
          <ac:spMkLst>
            <pc:docMk/>
            <pc:sldMk cId="3909236906" sldId="324"/>
            <ac:spMk id="6" creationId="{4B43E423-A8A2-4E1F-B2E1-ABA415B66A7A}"/>
          </ac:spMkLst>
        </pc:spChg>
        <pc:spChg chg="add mod">
          <ac:chgData name="David Cowell" userId="8c854f7f-d1d6-4058-999d-8d33c997d9fc" providerId="ADAL" clId="{BE874C29-E232-4347-BA37-3032010D2E89}" dt="2021-02-14T16:28:42.234" v="1380"/>
          <ac:spMkLst>
            <pc:docMk/>
            <pc:sldMk cId="3909236906" sldId="324"/>
            <ac:spMk id="7" creationId="{20FDA665-CE0F-4168-B109-6C805322495D}"/>
          </ac:spMkLst>
        </pc:spChg>
      </pc:sldChg>
      <pc:sldChg chg="addSp delSp modSp new mod">
        <pc:chgData name="David Cowell" userId="8c854f7f-d1d6-4058-999d-8d33c997d9fc" providerId="ADAL" clId="{BE874C29-E232-4347-BA37-3032010D2E89}" dt="2021-02-14T23:55:54.808" v="2873" actId="20577"/>
        <pc:sldMkLst>
          <pc:docMk/>
          <pc:sldMk cId="786164259" sldId="325"/>
        </pc:sldMkLst>
        <pc:spChg chg="del">
          <ac:chgData name="David Cowell" userId="8c854f7f-d1d6-4058-999d-8d33c997d9fc" providerId="ADAL" clId="{BE874C29-E232-4347-BA37-3032010D2E89}" dt="2021-02-14T16:41:04.083" v="1594"/>
          <ac:spMkLst>
            <pc:docMk/>
            <pc:sldMk cId="786164259" sldId="325"/>
            <ac:spMk id="2" creationId="{1526EA81-7885-42C1-ABAB-48014E9F1C01}"/>
          </ac:spMkLst>
        </pc:spChg>
        <pc:spChg chg="mod">
          <ac:chgData name="David Cowell" userId="8c854f7f-d1d6-4058-999d-8d33c997d9fc" providerId="ADAL" clId="{BE874C29-E232-4347-BA37-3032010D2E89}" dt="2021-02-14T23:55:54.808" v="2873" actId="20577"/>
          <ac:spMkLst>
            <pc:docMk/>
            <pc:sldMk cId="786164259" sldId="325"/>
            <ac:spMk id="3" creationId="{4B644BC0-894C-4E18-8FDF-742917088FDB}"/>
          </ac:spMkLst>
        </pc:spChg>
        <pc:picChg chg="add mod">
          <ac:chgData name="David Cowell" userId="8c854f7f-d1d6-4058-999d-8d33c997d9fc" providerId="ADAL" clId="{BE874C29-E232-4347-BA37-3032010D2E89}" dt="2021-02-14T16:42:55.318" v="1693" actId="14100"/>
          <ac:picMkLst>
            <pc:docMk/>
            <pc:sldMk cId="786164259" sldId="325"/>
            <ac:picMk id="4" creationId="{942575C3-4A5D-4BC9-B1E2-15386A6EAC73}"/>
          </ac:picMkLst>
        </pc:picChg>
        <pc:picChg chg="add mod">
          <ac:chgData name="David Cowell" userId="8c854f7f-d1d6-4058-999d-8d33c997d9fc" providerId="ADAL" clId="{BE874C29-E232-4347-BA37-3032010D2E89}" dt="2021-02-14T16:42:38.661" v="1645" actId="14100"/>
          <ac:picMkLst>
            <pc:docMk/>
            <pc:sldMk cId="786164259" sldId="325"/>
            <ac:picMk id="5" creationId="{85DA7107-1594-4994-A9CA-00DD68769414}"/>
          </ac:picMkLst>
        </pc:picChg>
      </pc:sldChg>
      <pc:sldChg chg="addSp delSp modSp new mod">
        <pc:chgData name="David Cowell" userId="8c854f7f-d1d6-4058-999d-8d33c997d9fc" providerId="ADAL" clId="{BE874C29-E232-4347-BA37-3032010D2E89}" dt="2021-02-14T16:56:07.628" v="2089" actId="1037"/>
        <pc:sldMkLst>
          <pc:docMk/>
          <pc:sldMk cId="301590636" sldId="326"/>
        </pc:sldMkLst>
        <pc:spChg chg="del">
          <ac:chgData name="David Cowell" userId="8c854f7f-d1d6-4058-999d-8d33c997d9fc" providerId="ADAL" clId="{BE874C29-E232-4347-BA37-3032010D2E89}" dt="2021-02-14T16:44:21.269" v="1697"/>
          <ac:spMkLst>
            <pc:docMk/>
            <pc:sldMk cId="301590636" sldId="326"/>
            <ac:spMk id="2" creationId="{52DD3092-EE70-41B4-AE87-546A40C86935}"/>
          </ac:spMkLst>
        </pc:spChg>
        <pc:spChg chg="mod">
          <ac:chgData name="David Cowell" userId="8c854f7f-d1d6-4058-999d-8d33c997d9fc" providerId="ADAL" clId="{BE874C29-E232-4347-BA37-3032010D2E89}" dt="2021-02-14T16:45:48.874" v="1762" actId="20577"/>
          <ac:spMkLst>
            <pc:docMk/>
            <pc:sldMk cId="301590636" sldId="326"/>
            <ac:spMk id="3" creationId="{38145E61-11C7-435B-A34E-3532D500CEDD}"/>
          </ac:spMkLst>
        </pc:spChg>
        <pc:picChg chg="add del mod">
          <ac:chgData name="David Cowell" userId="8c854f7f-d1d6-4058-999d-8d33c997d9fc" providerId="ADAL" clId="{BE874C29-E232-4347-BA37-3032010D2E89}" dt="2021-02-14T16:44:11.175" v="1696" actId="478"/>
          <ac:picMkLst>
            <pc:docMk/>
            <pc:sldMk cId="301590636" sldId="326"/>
            <ac:picMk id="4" creationId="{CB7B494E-C342-4ADA-8776-A5A57ECC1C04}"/>
          </ac:picMkLst>
        </pc:picChg>
        <pc:picChg chg="add mod">
          <ac:chgData name="David Cowell" userId="8c854f7f-d1d6-4058-999d-8d33c997d9fc" providerId="ADAL" clId="{BE874C29-E232-4347-BA37-3032010D2E89}" dt="2021-02-14T16:56:07.628" v="2089" actId="1037"/>
          <ac:picMkLst>
            <pc:docMk/>
            <pc:sldMk cId="301590636" sldId="326"/>
            <ac:picMk id="6" creationId="{64782C67-7CD0-4084-A156-C469A278AA1C}"/>
          </ac:picMkLst>
        </pc:picChg>
      </pc:sldChg>
      <pc:sldChg chg="addSp delSp modSp new mod">
        <pc:chgData name="David Cowell" userId="8c854f7f-d1d6-4058-999d-8d33c997d9fc" providerId="ADAL" clId="{BE874C29-E232-4347-BA37-3032010D2E89}" dt="2021-02-14T16:46:39.461" v="1820" actId="20577"/>
        <pc:sldMkLst>
          <pc:docMk/>
          <pc:sldMk cId="1384153100" sldId="327"/>
        </pc:sldMkLst>
        <pc:spChg chg="del">
          <ac:chgData name="David Cowell" userId="8c854f7f-d1d6-4058-999d-8d33c997d9fc" providerId="ADAL" clId="{BE874C29-E232-4347-BA37-3032010D2E89}" dt="2021-02-14T16:46:04.555" v="1764"/>
          <ac:spMkLst>
            <pc:docMk/>
            <pc:sldMk cId="1384153100" sldId="327"/>
            <ac:spMk id="2" creationId="{9644E711-F8B9-45D6-80C7-2E744F4231FE}"/>
          </ac:spMkLst>
        </pc:spChg>
        <pc:spChg chg="mod">
          <ac:chgData name="David Cowell" userId="8c854f7f-d1d6-4058-999d-8d33c997d9fc" providerId="ADAL" clId="{BE874C29-E232-4347-BA37-3032010D2E89}" dt="2021-02-14T16:46:39.461" v="1820" actId="20577"/>
          <ac:spMkLst>
            <pc:docMk/>
            <pc:sldMk cId="1384153100" sldId="327"/>
            <ac:spMk id="3" creationId="{0F74E817-9763-4CD0-8631-84D81AA1BA1F}"/>
          </ac:spMkLst>
        </pc:spChg>
        <pc:picChg chg="add mod modCrop">
          <ac:chgData name="David Cowell" userId="8c854f7f-d1d6-4058-999d-8d33c997d9fc" providerId="ADAL" clId="{BE874C29-E232-4347-BA37-3032010D2E89}" dt="2021-02-14T16:46:29.674" v="1815" actId="732"/>
          <ac:picMkLst>
            <pc:docMk/>
            <pc:sldMk cId="1384153100" sldId="327"/>
            <ac:picMk id="5" creationId="{5218D791-178E-47B9-A1E3-C3222AC0D867}"/>
          </ac:picMkLst>
        </pc:picChg>
      </pc:sldChg>
      <pc:sldChg chg="modSp new mod setBg">
        <pc:chgData name="David Cowell" userId="8c854f7f-d1d6-4058-999d-8d33c997d9fc" providerId="ADAL" clId="{BE874C29-E232-4347-BA37-3032010D2E89}" dt="2021-02-14T16:57:17.104" v="2134" actId="207"/>
        <pc:sldMkLst>
          <pc:docMk/>
          <pc:sldMk cId="660416976" sldId="328"/>
        </pc:sldMkLst>
        <pc:spChg chg="mod">
          <ac:chgData name="David Cowell" userId="8c854f7f-d1d6-4058-999d-8d33c997d9fc" providerId="ADAL" clId="{BE874C29-E232-4347-BA37-3032010D2E89}" dt="2021-02-14T16:57:17.104" v="2134" actId="207"/>
          <ac:spMkLst>
            <pc:docMk/>
            <pc:sldMk cId="660416976" sldId="328"/>
            <ac:spMk id="2" creationId="{01186B5C-FEDC-4682-A439-32AD5F715E60}"/>
          </ac:spMkLst>
        </pc:spChg>
        <pc:spChg chg="mod">
          <ac:chgData name="David Cowell" userId="8c854f7f-d1d6-4058-999d-8d33c997d9fc" providerId="ADAL" clId="{BE874C29-E232-4347-BA37-3032010D2E89}" dt="2021-02-14T16:56:59.474" v="2131"/>
          <ac:spMkLst>
            <pc:docMk/>
            <pc:sldMk cId="660416976" sldId="328"/>
            <ac:spMk id="3" creationId="{D649B53B-5A05-405D-897A-06B47BE30F01}"/>
          </ac:spMkLst>
        </pc:spChg>
      </pc:sldChg>
      <pc:sldChg chg="addSp delSp modSp new mod">
        <pc:chgData name="David Cowell" userId="8c854f7f-d1d6-4058-999d-8d33c997d9fc" providerId="ADAL" clId="{BE874C29-E232-4347-BA37-3032010D2E89}" dt="2021-02-14T16:54:04.823" v="2061" actId="14100"/>
        <pc:sldMkLst>
          <pc:docMk/>
          <pc:sldMk cId="1590505315" sldId="329"/>
        </pc:sldMkLst>
        <pc:spChg chg="del">
          <ac:chgData name="David Cowell" userId="8c854f7f-d1d6-4058-999d-8d33c997d9fc" providerId="ADAL" clId="{BE874C29-E232-4347-BA37-3032010D2E89}" dt="2021-02-14T16:53:20.005" v="2022"/>
          <ac:spMkLst>
            <pc:docMk/>
            <pc:sldMk cId="1590505315" sldId="329"/>
            <ac:spMk id="2" creationId="{B71DB778-F28A-47A8-A44A-1768940E4C38}"/>
          </ac:spMkLst>
        </pc:spChg>
        <pc:spChg chg="del">
          <ac:chgData name="David Cowell" userId="8c854f7f-d1d6-4058-999d-8d33c997d9fc" providerId="ADAL" clId="{BE874C29-E232-4347-BA37-3032010D2E89}" dt="2021-02-14T16:53:20.005" v="2022"/>
          <ac:spMkLst>
            <pc:docMk/>
            <pc:sldMk cId="1590505315" sldId="329"/>
            <ac:spMk id="3" creationId="{94AC6B01-1682-4B94-9BD9-402544270B1C}"/>
          </ac:spMkLst>
        </pc:spChg>
        <pc:picChg chg="add mod modCrop">
          <ac:chgData name="David Cowell" userId="8c854f7f-d1d6-4058-999d-8d33c997d9fc" providerId="ADAL" clId="{BE874C29-E232-4347-BA37-3032010D2E89}" dt="2021-02-14T16:54:04.823" v="2061" actId="14100"/>
          <ac:picMkLst>
            <pc:docMk/>
            <pc:sldMk cId="1590505315" sldId="329"/>
            <ac:picMk id="4" creationId="{AF4AA94F-1C9D-44EE-9742-31887CD26501}"/>
          </ac:picMkLst>
        </pc:picChg>
      </pc:sldChg>
      <pc:sldChg chg="new del">
        <pc:chgData name="David Cowell" userId="8c854f7f-d1d6-4058-999d-8d33c997d9fc" providerId="ADAL" clId="{BE874C29-E232-4347-BA37-3032010D2E89}" dt="2021-02-14T17:08:01.674" v="2378" actId="47"/>
        <pc:sldMkLst>
          <pc:docMk/>
          <pc:sldMk cId="1227965010" sldId="330"/>
        </pc:sldMkLst>
      </pc:sldChg>
      <pc:sldChg chg="modSp add mod">
        <pc:chgData name="David Cowell" userId="8c854f7f-d1d6-4058-999d-8d33c997d9fc" providerId="ADAL" clId="{BE874C29-E232-4347-BA37-3032010D2E89}" dt="2021-02-14T16:59:27.050" v="2188" actId="15"/>
        <pc:sldMkLst>
          <pc:docMk/>
          <pc:sldMk cId="2698863397" sldId="331"/>
        </pc:sldMkLst>
        <pc:spChg chg="mod">
          <ac:chgData name="David Cowell" userId="8c854f7f-d1d6-4058-999d-8d33c997d9fc" providerId="ADAL" clId="{BE874C29-E232-4347-BA37-3032010D2E89}" dt="2021-02-14T16:59:27.050" v="2188" actId="15"/>
          <ac:spMkLst>
            <pc:docMk/>
            <pc:sldMk cId="2698863397" sldId="331"/>
            <ac:spMk id="2" creationId="{C1CE99EE-8F56-4241-BD6B-37947EBF615D}"/>
          </ac:spMkLst>
        </pc:spChg>
      </pc:sldChg>
      <pc:sldChg chg="addSp delSp modSp new mod modTransition">
        <pc:chgData name="David Cowell" userId="8c854f7f-d1d6-4058-999d-8d33c997d9fc" providerId="ADAL" clId="{BE874C29-E232-4347-BA37-3032010D2E89}" dt="2021-02-14T23:52:27.421" v="2817" actId="1440"/>
        <pc:sldMkLst>
          <pc:docMk/>
          <pc:sldMk cId="2274435962" sldId="332"/>
        </pc:sldMkLst>
        <pc:spChg chg="del">
          <ac:chgData name="David Cowell" userId="8c854f7f-d1d6-4058-999d-8d33c997d9fc" providerId="ADAL" clId="{BE874C29-E232-4347-BA37-3032010D2E89}" dt="2021-02-14T23:37:02.394" v="2779"/>
          <ac:spMkLst>
            <pc:docMk/>
            <pc:sldMk cId="2274435962" sldId="332"/>
            <ac:spMk id="2" creationId="{9F43221F-AAD6-4F82-BF35-C1892A7E3FB0}"/>
          </ac:spMkLst>
        </pc:spChg>
        <pc:spChg chg="mod">
          <ac:chgData name="David Cowell" userId="8c854f7f-d1d6-4058-999d-8d33c997d9fc" providerId="ADAL" clId="{BE874C29-E232-4347-BA37-3032010D2E89}" dt="2021-02-14T23:37:02.394" v="2779"/>
          <ac:spMkLst>
            <pc:docMk/>
            <pc:sldMk cId="2274435962" sldId="332"/>
            <ac:spMk id="3" creationId="{BF806322-FBD2-4DBE-A41B-723D8D6CF9F5}"/>
          </ac:spMkLst>
        </pc:spChg>
        <pc:spChg chg="add mod">
          <ac:chgData name="David Cowell" userId="8c854f7f-d1d6-4058-999d-8d33c997d9fc" providerId="ADAL" clId="{BE874C29-E232-4347-BA37-3032010D2E89}" dt="2021-02-14T23:43:01.013" v="2815" actId="108"/>
          <ac:spMkLst>
            <pc:docMk/>
            <pc:sldMk cId="2274435962" sldId="332"/>
            <ac:spMk id="4" creationId="{05793405-8FAF-44B1-8610-93BF055FD135}"/>
          </ac:spMkLst>
        </pc:spChg>
        <pc:spChg chg="add mod">
          <ac:chgData name="David Cowell" userId="8c854f7f-d1d6-4058-999d-8d33c997d9fc" providerId="ADAL" clId="{BE874C29-E232-4347-BA37-3032010D2E89}" dt="2021-02-14T23:42:46.650" v="2809" actId="20577"/>
          <ac:spMkLst>
            <pc:docMk/>
            <pc:sldMk cId="2274435962" sldId="332"/>
            <ac:spMk id="5" creationId="{E0622B5A-AFB0-47A7-AB3B-AC718890C772}"/>
          </ac:spMkLst>
        </pc:spChg>
        <pc:spChg chg="add del mod">
          <ac:chgData name="David Cowell" userId="8c854f7f-d1d6-4058-999d-8d33c997d9fc" providerId="ADAL" clId="{BE874C29-E232-4347-BA37-3032010D2E89}" dt="2021-02-14T23:37:03.857" v="2780"/>
          <ac:spMkLst>
            <pc:docMk/>
            <pc:sldMk cId="2274435962" sldId="332"/>
            <ac:spMk id="6" creationId="{13816378-8E18-4F64-83A5-0C9932B0DE61}"/>
          </ac:spMkLst>
        </pc:spChg>
        <pc:spChg chg="add del mod">
          <ac:chgData name="David Cowell" userId="8c854f7f-d1d6-4058-999d-8d33c997d9fc" providerId="ADAL" clId="{BE874C29-E232-4347-BA37-3032010D2E89}" dt="2021-02-14T23:42:23.671" v="2803"/>
          <ac:spMkLst>
            <pc:docMk/>
            <pc:sldMk cId="2274435962" sldId="332"/>
            <ac:spMk id="7" creationId="{99410AF3-0E5B-4DCB-B66B-F1B7FD55D45D}"/>
          </ac:spMkLst>
        </pc:spChg>
        <pc:picChg chg="add mod">
          <ac:chgData name="David Cowell" userId="8c854f7f-d1d6-4058-999d-8d33c997d9fc" providerId="ADAL" clId="{BE874C29-E232-4347-BA37-3032010D2E89}" dt="2021-02-14T23:52:27.421" v="2817" actId="1440"/>
          <ac:picMkLst>
            <pc:docMk/>
            <pc:sldMk cId="2274435962" sldId="332"/>
            <ac:picMk id="8" creationId="{2F6E2D1A-1570-46F8-BAF8-5CD4514277F5}"/>
          </ac:picMkLst>
        </pc:picChg>
        <pc:picChg chg="add mod">
          <ac:chgData name="David Cowell" userId="8c854f7f-d1d6-4058-999d-8d33c997d9fc" providerId="ADAL" clId="{BE874C29-E232-4347-BA37-3032010D2E89}" dt="2021-02-14T23:52:27.421" v="2817" actId="1440"/>
          <ac:picMkLst>
            <pc:docMk/>
            <pc:sldMk cId="2274435962" sldId="332"/>
            <ac:picMk id="10" creationId="{F84A7D14-F7E7-425A-BBF6-A6EB2BF97944}"/>
          </ac:picMkLst>
        </pc:picChg>
        <pc:picChg chg="add del mod">
          <ac:chgData name="David Cowell" userId="8c854f7f-d1d6-4058-999d-8d33c997d9fc" providerId="ADAL" clId="{BE874C29-E232-4347-BA37-3032010D2E89}" dt="2021-02-14T23:42:08.700" v="2802"/>
          <ac:picMkLst>
            <pc:docMk/>
            <pc:sldMk cId="2274435962" sldId="332"/>
            <ac:picMk id="1026" creationId="{38D14B22-A482-4037-A330-07B3C4D272AF}"/>
          </ac:picMkLst>
        </pc:picChg>
      </pc:sldChg>
      <pc:sldChg chg="modSp new mod ord">
        <pc:chgData name="David Cowell" userId="8c854f7f-d1d6-4058-999d-8d33c997d9fc" providerId="ADAL" clId="{BE874C29-E232-4347-BA37-3032010D2E89}" dt="2021-02-15T08:51:10.828" v="2990"/>
        <pc:sldMkLst>
          <pc:docMk/>
          <pc:sldMk cId="3290969136" sldId="333"/>
        </pc:sldMkLst>
        <pc:spChg chg="mod">
          <ac:chgData name="David Cowell" userId="8c854f7f-d1d6-4058-999d-8d33c997d9fc" providerId="ADAL" clId="{BE874C29-E232-4347-BA37-3032010D2E89}" dt="2021-02-15T00:02:55.797" v="2973" actId="6549"/>
          <ac:spMkLst>
            <pc:docMk/>
            <pc:sldMk cId="3290969136" sldId="333"/>
            <ac:spMk id="2" creationId="{B4508D2A-7480-479F-8754-03646D0AE674}"/>
          </ac:spMkLst>
        </pc:spChg>
        <pc:spChg chg="mod">
          <ac:chgData name="David Cowell" userId="8c854f7f-d1d6-4058-999d-8d33c997d9fc" providerId="ADAL" clId="{BE874C29-E232-4347-BA37-3032010D2E89}" dt="2021-02-15T00:04:29.600" v="2988" actId="108"/>
          <ac:spMkLst>
            <pc:docMk/>
            <pc:sldMk cId="3290969136" sldId="333"/>
            <ac:spMk id="3" creationId="{07C12290-54F9-4536-8095-4124C16CB607}"/>
          </ac:spMkLst>
        </pc:spChg>
      </pc:sldChg>
      <pc:sldChg chg="new del">
        <pc:chgData name="David Cowell" userId="8c854f7f-d1d6-4058-999d-8d33c997d9fc" providerId="ADAL" clId="{BE874C29-E232-4347-BA37-3032010D2E89}" dt="2021-02-14T17:49:10.468" v="2542" actId="47"/>
        <pc:sldMkLst>
          <pc:docMk/>
          <pc:sldMk cId="1753954695" sldId="334"/>
        </pc:sldMkLst>
      </pc:sldChg>
      <pc:sldChg chg="new del">
        <pc:chgData name="David Cowell" userId="8c854f7f-d1d6-4058-999d-8d33c997d9fc" providerId="ADAL" clId="{BE874C29-E232-4347-BA37-3032010D2E89}" dt="2021-02-14T17:49:21.949" v="2545" actId="47"/>
        <pc:sldMkLst>
          <pc:docMk/>
          <pc:sldMk cId="2039938836" sldId="334"/>
        </pc:sldMkLst>
      </pc:sldChg>
      <pc:sldChg chg="add del">
        <pc:chgData name="David Cowell" userId="8c854f7f-d1d6-4058-999d-8d33c997d9fc" providerId="ADAL" clId="{BE874C29-E232-4347-BA37-3032010D2E89}" dt="2021-02-14T23:52:54.869" v="2818" actId="47"/>
        <pc:sldMkLst>
          <pc:docMk/>
          <pc:sldMk cId="711961564" sldId="335"/>
        </pc:sldMkLst>
      </pc:sldChg>
      <pc:sldChg chg="addSp delSp modSp new mod">
        <pc:chgData name="David Cowell" userId="8c854f7f-d1d6-4058-999d-8d33c997d9fc" providerId="ADAL" clId="{BE874C29-E232-4347-BA37-3032010D2E89}" dt="2021-02-14T18:00:55.589" v="2738" actId="20577"/>
        <pc:sldMkLst>
          <pc:docMk/>
          <pc:sldMk cId="3795546734" sldId="336"/>
        </pc:sldMkLst>
        <pc:spChg chg="mod ord">
          <ac:chgData name="David Cowell" userId="8c854f7f-d1d6-4058-999d-8d33c997d9fc" providerId="ADAL" clId="{BE874C29-E232-4347-BA37-3032010D2E89}" dt="2021-02-14T18:00:15.956" v="2703" actId="166"/>
          <ac:spMkLst>
            <pc:docMk/>
            <pc:sldMk cId="3795546734" sldId="336"/>
            <ac:spMk id="2" creationId="{91CAC4A2-D84B-4244-90E0-325D18571949}"/>
          </ac:spMkLst>
        </pc:spChg>
        <pc:spChg chg="del mod">
          <ac:chgData name="David Cowell" userId="8c854f7f-d1d6-4058-999d-8d33c997d9fc" providerId="ADAL" clId="{BE874C29-E232-4347-BA37-3032010D2E89}" dt="2021-02-14T18:00:05.240" v="2702"/>
          <ac:spMkLst>
            <pc:docMk/>
            <pc:sldMk cId="3795546734" sldId="336"/>
            <ac:spMk id="3" creationId="{06A19E81-4EEB-4D4A-9909-CFB725644B9B}"/>
          </ac:spMkLst>
        </pc:spChg>
        <pc:spChg chg="add del mod">
          <ac:chgData name="David Cowell" userId="8c854f7f-d1d6-4058-999d-8d33c997d9fc" providerId="ADAL" clId="{BE874C29-E232-4347-BA37-3032010D2E89}" dt="2021-02-14T17:52:21.059" v="2572" actId="478"/>
          <ac:spMkLst>
            <pc:docMk/>
            <pc:sldMk cId="3795546734" sldId="336"/>
            <ac:spMk id="4" creationId="{0092D057-1D18-4FA6-9F10-451A9B36489F}"/>
          </ac:spMkLst>
        </pc:spChg>
        <pc:spChg chg="del mod">
          <ac:chgData name="David Cowell" userId="8c854f7f-d1d6-4058-999d-8d33c997d9fc" providerId="ADAL" clId="{BE874C29-E232-4347-BA37-3032010D2E89}" dt="2021-02-14T17:52:35.119" v="2575" actId="478"/>
          <ac:spMkLst>
            <pc:docMk/>
            <pc:sldMk cId="3795546734" sldId="336"/>
            <ac:spMk id="7" creationId="{69BB1974-1F36-43D0-92B5-D22C44C4BEA4}"/>
          </ac:spMkLst>
        </pc:spChg>
        <pc:spChg chg="del mod">
          <ac:chgData name="David Cowell" userId="8c854f7f-d1d6-4058-999d-8d33c997d9fc" providerId="ADAL" clId="{BE874C29-E232-4347-BA37-3032010D2E89}" dt="2021-02-14T17:52:32.897" v="2574" actId="478"/>
          <ac:spMkLst>
            <pc:docMk/>
            <pc:sldMk cId="3795546734" sldId="336"/>
            <ac:spMk id="8" creationId="{32520CF3-7E41-4DE3-9C9F-D5327623C209}"/>
          </ac:spMkLst>
        </pc:spChg>
        <pc:spChg chg="del mod topLvl">
          <ac:chgData name="David Cowell" userId="8c854f7f-d1d6-4058-999d-8d33c997d9fc" providerId="ADAL" clId="{BE874C29-E232-4347-BA37-3032010D2E89}" dt="2021-02-14T17:52:37.017" v="2576" actId="478"/>
          <ac:spMkLst>
            <pc:docMk/>
            <pc:sldMk cId="3795546734" sldId="336"/>
            <ac:spMk id="9" creationId="{945271DE-D5F2-4A8E-B27B-171F0AFC5372}"/>
          </ac:spMkLst>
        </pc:spChg>
        <pc:spChg chg="mod">
          <ac:chgData name="David Cowell" userId="8c854f7f-d1d6-4058-999d-8d33c997d9fc" providerId="ADAL" clId="{BE874C29-E232-4347-BA37-3032010D2E89}" dt="2021-02-14T17:56:40.567" v="2646" actId="1036"/>
          <ac:spMkLst>
            <pc:docMk/>
            <pc:sldMk cId="3795546734" sldId="336"/>
            <ac:spMk id="12" creationId="{0B42E290-CFB1-49E7-8F5A-B19F03F2B881}"/>
          </ac:spMkLst>
        </pc:spChg>
        <pc:spChg chg="mod">
          <ac:chgData name="David Cowell" userId="8c854f7f-d1d6-4058-999d-8d33c997d9fc" providerId="ADAL" clId="{BE874C29-E232-4347-BA37-3032010D2E89}" dt="2021-02-14T17:56:40.567" v="2646" actId="1036"/>
          <ac:spMkLst>
            <pc:docMk/>
            <pc:sldMk cId="3795546734" sldId="336"/>
            <ac:spMk id="13" creationId="{EE107CB4-27A8-4B89-8677-736EDE9ACF33}"/>
          </ac:spMkLst>
        </pc:spChg>
        <pc:spChg chg="mod">
          <ac:chgData name="David Cowell" userId="8c854f7f-d1d6-4058-999d-8d33c997d9fc" providerId="ADAL" clId="{BE874C29-E232-4347-BA37-3032010D2E89}" dt="2021-02-14T17:56:40.567" v="2646" actId="1036"/>
          <ac:spMkLst>
            <pc:docMk/>
            <pc:sldMk cId="3795546734" sldId="336"/>
            <ac:spMk id="14" creationId="{4C34844B-B237-4A59-B138-3F6C8777CF20}"/>
          </ac:spMkLst>
        </pc:spChg>
        <pc:spChg chg="add mod">
          <ac:chgData name="David Cowell" userId="8c854f7f-d1d6-4058-999d-8d33c997d9fc" providerId="ADAL" clId="{BE874C29-E232-4347-BA37-3032010D2E89}" dt="2021-02-14T18:00:55.589" v="2738" actId="20577"/>
          <ac:spMkLst>
            <pc:docMk/>
            <pc:sldMk cId="3795546734" sldId="336"/>
            <ac:spMk id="19" creationId="{725D3096-2387-45FA-AEA5-F567C6BA249D}"/>
          </ac:spMkLst>
        </pc:spChg>
        <pc:grpChg chg="add del mod">
          <ac:chgData name="David Cowell" userId="8c854f7f-d1d6-4058-999d-8d33c997d9fc" providerId="ADAL" clId="{BE874C29-E232-4347-BA37-3032010D2E89}" dt="2021-02-14T17:52:37.017" v="2576" actId="478"/>
          <ac:grpSpMkLst>
            <pc:docMk/>
            <pc:sldMk cId="3795546734" sldId="336"/>
            <ac:grpSpMk id="5" creationId="{7A1B7B7C-CB30-467E-8884-B4F2C02A0D7B}"/>
          </ac:grpSpMkLst>
        </pc:grpChg>
        <pc:grpChg chg="add del mod">
          <ac:chgData name="David Cowell" userId="8c854f7f-d1d6-4058-999d-8d33c997d9fc" providerId="ADAL" clId="{BE874C29-E232-4347-BA37-3032010D2E89}" dt="2021-02-14T18:00:41.287" v="2709" actId="478"/>
          <ac:grpSpMkLst>
            <pc:docMk/>
            <pc:sldMk cId="3795546734" sldId="336"/>
            <ac:grpSpMk id="10" creationId="{77F26EB0-54C4-4765-A4DA-C81CED590548}"/>
          </ac:grpSpMkLst>
        </pc:grpChg>
        <pc:graphicFrameChg chg="add del mod">
          <ac:chgData name="David Cowell" userId="8c854f7f-d1d6-4058-999d-8d33c997d9fc" providerId="ADAL" clId="{BE874C29-E232-4347-BA37-3032010D2E89}" dt="2021-02-14T17:58:39.220" v="2693" actId="478"/>
          <ac:graphicFrameMkLst>
            <pc:docMk/>
            <pc:sldMk cId="3795546734" sldId="336"/>
            <ac:graphicFrameMk id="15" creationId="{C3E29917-3F46-47A3-9A7B-4CE6F43FDC37}"/>
          </ac:graphicFrameMkLst>
        </pc:graphicFrameChg>
        <pc:graphicFrameChg chg="add del mod">
          <ac:chgData name="David Cowell" userId="8c854f7f-d1d6-4058-999d-8d33c997d9fc" providerId="ADAL" clId="{BE874C29-E232-4347-BA37-3032010D2E89}" dt="2021-02-14T17:58:45.916" v="2695" actId="478"/>
          <ac:graphicFrameMkLst>
            <pc:docMk/>
            <pc:sldMk cId="3795546734" sldId="336"/>
            <ac:graphicFrameMk id="16" creationId="{B4AF95D3-1961-4EB8-B0B1-F1C49C388ADE}"/>
          </ac:graphicFrameMkLst>
        </pc:graphicFrameChg>
        <pc:graphicFrameChg chg="add del mod">
          <ac:chgData name="David Cowell" userId="8c854f7f-d1d6-4058-999d-8d33c997d9fc" providerId="ADAL" clId="{BE874C29-E232-4347-BA37-3032010D2E89}" dt="2021-02-14T17:59:07.460" v="2697" actId="478"/>
          <ac:graphicFrameMkLst>
            <pc:docMk/>
            <pc:sldMk cId="3795546734" sldId="336"/>
            <ac:graphicFrameMk id="17" creationId="{9834BB46-6868-4AF9-ACB8-213B760C6888}"/>
          </ac:graphicFrameMkLst>
        </pc:graphicFrameChg>
        <pc:picChg chg="del mod topLvl">
          <ac:chgData name="David Cowell" userId="8c854f7f-d1d6-4058-999d-8d33c997d9fc" providerId="ADAL" clId="{BE874C29-E232-4347-BA37-3032010D2E89}" dt="2021-02-14T17:54:01.143" v="2620" actId="478"/>
          <ac:picMkLst>
            <pc:docMk/>
            <pc:sldMk cId="3795546734" sldId="336"/>
            <ac:picMk id="6" creationId="{ECAC3B9E-E6B9-4D0F-84D1-46C2A79234F8}"/>
          </ac:picMkLst>
        </pc:picChg>
        <pc:picChg chg="mod">
          <ac:chgData name="David Cowell" userId="8c854f7f-d1d6-4058-999d-8d33c997d9fc" providerId="ADAL" clId="{BE874C29-E232-4347-BA37-3032010D2E89}" dt="2021-02-14T17:56:40.567" v="2646" actId="1036"/>
          <ac:picMkLst>
            <pc:docMk/>
            <pc:sldMk cId="3795546734" sldId="336"/>
            <ac:picMk id="11" creationId="{E07CF7C4-262B-40C3-8C28-1379ADA90221}"/>
          </ac:picMkLst>
        </pc:picChg>
        <pc:picChg chg="add del mod">
          <ac:chgData name="David Cowell" userId="8c854f7f-d1d6-4058-999d-8d33c997d9fc" providerId="ADAL" clId="{BE874C29-E232-4347-BA37-3032010D2E89}" dt="2021-02-14T18:00:43.674" v="2710" actId="478"/>
          <ac:picMkLst>
            <pc:docMk/>
            <pc:sldMk cId="3795546734" sldId="336"/>
            <ac:picMk id="18" creationId="{2DB3BB34-F58E-498A-B39A-A2F28CEE6C4E}"/>
          </ac:picMkLst>
        </pc:picChg>
      </pc:sldChg>
      <pc:sldChg chg="delSp modSp add mod">
        <pc:chgData name="David Cowell" userId="8c854f7f-d1d6-4058-999d-8d33c997d9fc" providerId="ADAL" clId="{BE874C29-E232-4347-BA37-3032010D2E89}" dt="2021-02-14T18:01:00.721" v="2739"/>
        <pc:sldMkLst>
          <pc:docMk/>
          <pc:sldMk cId="1268067296" sldId="337"/>
        </pc:sldMkLst>
        <pc:spChg chg="mod">
          <ac:chgData name="David Cowell" userId="8c854f7f-d1d6-4058-999d-8d33c997d9fc" providerId="ADAL" clId="{BE874C29-E232-4347-BA37-3032010D2E89}" dt="2021-02-14T18:01:00.721" v="2739"/>
          <ac:spMkLst>
            <pc:docMk/>
            <pc:sldMk cId="1268067296" sldId="337"/>
            <ac:spMk id="19" creationId="{725D3096-2387-45FA-AEA5-F567C6BA249D}"/>
          </ac:spMkLst>
        </pc:spChg>
        <pc:picChg chg="del">
          <ac:chgData name="David Cowell" userId="8c854f7f-d1d6-4058-999d-8d33c997d9fc" providerId="ADAL" clId="{BE874C29-E232-4347-BA37-3032010D2E89}" dt="2021-02-14T18:00:37.807" v="2708" actId="478"/>
          <ac:picMkLst>
            <pc:docMk/>
            <pc:sldMk cId="1268067296" sldId="337"/>
            <ac:picMk id="18" creationId="{2DB3BB34-F58E-498A-B39A-A2F28CEE6C4E}"/>
          </ac:picMkLst>
        </pc:picChg>
      </pc:sldChg>
      <pc:sldChg chg="addSp delSp modSp add mod">
        <pc:chgData name="David Cowell" userId="8c854f7f-d1d6-4058-999d-8d33c997d9fc" providerId="ADAL" clId="{BE874C29-E232-4347-BA37-3032010D2E89}" dt="2021-02-14T18:01:06.622" v="2740"/>
        <pc:sldMkLst>
          <pc:docMk/>
          <pc:sldMk cId="1404379248" sldId="338"/>
        </pc:sldMkLst>
        <pc:spChg chg="mod">
          <ac:chgData name="David Cowell" userId="8c854f7f-d1d6-4058-999d-8d33c997d9fc" providerId="ADAL" clId="{BE874C29-E232-4347-BA37-3032010D2E89}" dt="2021-02-14T18:01:06.622" v="2740"/>
          <ac:spMkLst>
            <pc:docMk/>
            <pc:sldMk cId="1404379248" sldId="338"/>
            <ac:spMk id="19" creationId="{725D3096-2387-45FA-AEA5-F567C6BA249D}"/>
          </ac:spMkLst>
        </pc:spChg>
        <pc:picChg chg="add del">
          <ac:chgData name="David Cowell" userId="8c854f7f-d1d6-4058-999d-8d33c997d9fc" providerId="ADAL" clId="{BE874C29-E232-4347-BA37-3032010D2E89}" dt="2021-02-14T18:00:34.298" v="2707" actId="478"/>
          <ac:picMkLst>
            <pc:docMk/>
            <pc:sldMk cId="1404379248" sldId="338"/>
            <ac:picMk id="18" creationId="{2DB3BB34-F58E-498A-B39A-A2F28CEE6C4E}"/>
          </ac:picMkLst>
        </pc:picChg>
      </pc:sldChg>
    </pc:docChg>
  </pc:docChgLst>
  <pc:docChgLst>
    <pc:chgData name="David Cowell" userId="8c854f7f-d1d6-4058-999d-8d33c997d9fc" providerId="ADAL" clId="{A34A3C0D-4D2F-4063-A75A-68B457FEDE14}"/>
    <pc:docChg chg="undo custSel addSld delSld modSld sldOrd modSection">
      <pc:chgData name="David Cowell" userId="8c854f7f-d1d6-4058-999d-8d33c997d9fc" providerId="ADAL" clId="{A34A3C0D-4D2F-4063-A75A-68B457FEDE14}" dt="2021-03-15T09:58:15.811" v="6081" actId="20577"/>
      <pc:docMkLst>
        <pc:docMk/>
      </pc:docMkLst>
      <pc:sldChg chg="modSp mod">
        <pc:chgData name="David Cowell" userId="8c854f7f-d1d6-4058-999d-8d33c997d9fc" providerId="ADAL" clId="{A34A3C0D-4D2F-4063-A75A-68B457FEDE14}" dt="2021-03-13T22:10:59.960" v="6" actId="207"/>
        <pc:sldMkLst>
          <pc:docMk/>
          <pc:sldMk cId="1795146428" sldId="257"/>
        </pc:sldMkLst>
        <pc:graphicFrameChg chg="mod modGraphic">
          <ac:chgData name="David Cowell" userId="8c854f7f-d1d6-4058-999d-8d33c997d9fc" providerId="ADAL" clId="{A34A3C0D-4D2F-4063-A75A-68B457FEDE14}" dt="2021-03-13T22:10:59.960" v="6" actId="207"/>
          <ac:graphicFrameMkLst>
            <pc:docMk/>
            <pc:sldMk cId="1795146428" sldId="257"/>
            <ac:graphicFrameMk id="4" creationId="{00000000-0000-0000-0000-000000000000}"/>
          </ac:graphicFrameMkLst>
        </pc:graphicFrameChg>
      </pc:sldChg>
      <pc:sldChg chg="modSp mod">
        <pc:chgData name="David Cowell" userId="8c854f7f-d1d6-4058-999d-8d33c997d9fc" providerId="ADAL" clId="{A34A3C0D-4D2F-4063-A75A-68B457FEDE14}" dt="2021-03-15T09:58:15.811" v="6081" actId="20577"/>
        <pc:sldMkLst>
          <pc:docMk/>
          <pc:sldMk cId="3263472396" sldId="313"/>
        </pc:sldMkLst>
        <pc:spChg chg="mod">
          <ac:chgData name="David Cowell" userId="8c854f7f-d1d6-4058-999d-8d33c997d9fc" providerId="ADAL" clId="{A34A3C0D-4D2F-4063-A75A-68B457FEDE14}" dt="2021-03-15T09:58:15.811" v="6081" actId="20577"/>
          <ac:spMkLst>
            <pc:docMk/>
            <pc:sldMk cId="3263472396" sldId="313"/>
            <ac:spMk id="3" creationId="{00000000-0000-0000-0000-000000000000}"/>
          </ac:spMkLst>
        </pc:spChg>
      </pc:sldChg>
      <pc:sldChg chg="addSp modSp mod modTransition">
        <pc:chgData name="David Cowell" userId="8c854f7f-d1d6-4058-999d-8d33c997d9fc" providerId="ADAL" clId="{A34A3C0D-4D2F-4063-A75A-68B457FEDE14}" dt="2021-03-15T09:47:33.953" v="5712"/>
        <pc:sldMkLst>
          <pc:docMk/>
          <pc:sldMk cId="3278029698" sldId="339"/>
        </pc:sldMkLst>
        <pc:spChg chg="mod">
          <ac:chgData name="David Cowell" userId="8c854f7f-d1d6-4058-999d-8d33c997d9fc" providerId="ADAL" clId="{A34A3C0D-4D2F-4063-A75A-68B457FEDE14}" dt="2021-03-15T09:31:48.670" v="5641" actId="113"/>
          <ac:spMkLst>
            <pc:docMk/>
            <pc:sldMk cId="3278029698" sldId="339"/>
            <ac:spMk id="2" creationId="{7318FE89-F51C-4362-BBFC-B6440090ABA5}"/>
          </ac:spMkLst>
        </pc:spChg>
        <pc:spChg chg="mod">
          <ac:chgData name="David Cowell" userId="8c854f7f-d1d6-4058-999d-8d33c997d9fc" providerId="ADAL" clId="{A34A3C0D-4D2F-4063-A75A-68B457FEDE14}" dt="2021-03-15T09:28:30.978" v="5588" actId="20577"/>
          <ac:spMkLst>
            <pc:docMk/>
            <pc:sldMk cId="3278029698" sldId="339"/>
            <ac:spMk id="3" creationId="{28F0CD37-C2B7-4E23-8812-9B90D3917F39}"/>
          </ac:spMkLst>
        </pc:spChg>
        <pc:picChg chg="add mod">
          <ac:chgData name="David Cowell" userId="8c854f7f-d1d6-4058-999d-8d33c997d9fc" providerId="ADAL" clId="{A34A3C0D-4D2F-4063-A75A-68B457FEDE14}" dt="2021-03-15T09:46:34.677" v="5711" actId="1038"/>
          <ac:picMkLst>
            <pc:docMk/>
            <pc:sldMk cId="3278029698" sldId="339"/>
            <ac:picMk id="4" creationId="{6B44CC6D-334A-42E0-A69B-631B420E872F}"/>
          </ac:picMkLst>
        </pc:picChg>
      </pc:sldChg>
      <pc:sldChg chg="delSp modSp del mod">
        <pc:chgData name="David Cowell" userId="8c854f7f-d1d6-4058-999d-8d33c997d9fc" providerId="ADAL" clId="{A34A3C0D-4D2F-4063-A75A-68B457FEDE14}" dt="2021-03-14T01:53:53.614" v="4875" actId="47"/>
        <pc:sldMkLst>
          <pc:docMk/>
          <pc:sldMk cId="3434830735" sldId="342"/>
        </pc:sldMkLst>
        <pc:spChg chg="mod">
          <ac:chgData name="David Cowell" userId="8c854f7f-d1d6-4058-999d-8d33c997d9fc" providerId="ADAL" clId="{A34A3C0D-4D2F-4063-A75A-68B457FEDE14}" dt="2021-03-13T22:14:59.921" v="280" actId="20577"/>
          <ac:spMkLst>
            <pc:docMk/>
            <pc:sldMk cId="3434830735" sldId="342"/>
            <ac:spMk id="5" creationId="{E4690488-36C6-4153-B42C-D089E8F3CC12}"/>
          </ac:spMkLst>
        </pc:spChg>
        <pc:spChg chg="mod">
          <ac:chgData name="David Cowell" userId="8c854f7f-d1d6-4058-999d-8d33c997d9fc" providerId="ADAL" clId="{A34A3C0D-4D2F-4063-A75A-68B457FEDE14}" dt="2021-03-13T22:13:53.754" v="187" actId="6549"/>
          <ac:spMkLst>
            <pc:docMk/>
            <pc:sldMk cId="3434830735" sldId="342"/>
            <ac:spMk id="10" creationId="{591C95D9-D023-4F77-856A-807C1D35E4A0}"/>
          </ac:spMkLst>
        </pc:spChg>
        <pc:spChg chg="del mod">
          <ac:chgData name="David Cowell" userId="8c854f7f-d1d6-4058-999d-8d33c997d9fc" providerId="ADAL" clId="{A34A3C0D-4D2F-4063-A75A-68B457FEDE14}" dt="2021-03-13T22:12:31.062" v="65" actId="478"/>
          <ac:spMkLst>
            <pc:docMk/>
            <pc:sldMk cId="3434830735" sldId="342"/>
            <ac:spMk id="11" creationId="{8CDCB98E-BD34-4D92-A722-2FD4C6DB7300}"/>
          </ac:spMkLst>
        </pc:spChg>
      </pc:sldChg>
      <pc:sldChg chg="addSp delSp modSp mod">
        <pc:chgData name="David Cowell" userId="8c854f7f-d1d6-4058-999d-8d33c997d9fc" providerId="ADAL" clId="{A34A3C0D-4D2F-4063-A75A-68B457FEDE14}" dt="2021-03-13T22:20:18.595" v="336" actId="1076"/>
        <pc:sldMkLst>
          <pc:docMk/>
          <pc:sldMk cId="2926837088" sldId="343"/>
        </pc:sldMkLst>
        <pc:spChg chg="mod">
          <ac:chgData name="David Cowell" userId="8c854f7f-d1d6-4058-999d-8d33c997d9fc" providerId="ADAL" clId="{A34A3C0D-4D2F-4063-A75A-68B457FEDE14}" dt="2021-03-13T22:17:58.128" v="295" actId="20577"/>
          <ac:spMkLst>
            <pc:docMk/>
            <pc:sldMk cId="2926837088" sldId="343"/>
            <ac:spMk id="3" creationId="{BAD987A5-180E-4E2C-93AC-E6A9E5F9E322}"/>
          </ac:spMkLst>
        </pc:spChg>
        <pc:spChg chg="add del mod">
          <ac:chgData name="David Cowell" userId="8c854f7f-d1d6-4058-999d-8d33c997d9fc" providerId="ADAL" clId="{A34A3C0D-4D2F-4063-A75A-68B457FEDE14}" dt="2021-03-13T22:17:49.251" v="284"/>
          <ac:spMkLst>
            <pc:docMk/>
            <pc:sldMk cId="2926837088" sldId="343"/>
            <ac:spMk id="5" creationId="{38051992-C7B0-4AA6-8D30-9A5EE8C99B78}"/>
          </ac:spMkLst>
        </pc:spChg>
        <pc:spChg chg="add mod">
          <ac:chgData name="David Cowell" userId="8c854f7f-d1d6-4058-999d-8d33c997d9fc" providerId="ADAL" clId="{A34A3C0D-4D2F-4063-A75A-68B457FEDE14}" dt="2021-03-13T22:19:46.511" v="307" actId="1037"/>
          <ac:spMkLst>
            <pc:docMk/>
            <pc:sldMk cId="2926837088" sldId="343"/>
            <ac:spMk id="8" creationId="{1FD41C18-919A-476A-BC88-37912981A199}"/>
          </ac:spMkLst>
        </pc:spChg>
        <pc:spChg chg="add mod">
          <ac:chgData name="David Cowell" userId="8c854f7f-d1d6-4058-999d-8d33c997d9fc" providerId="ADAL" clId="{A34A3C0D-4D2F-4063-A75A-68B457FEDE14}" dt="2021-03-13T22:20:18.595" v="336" actId="1076"/>
          <ac:spMkLst>
            <pc:docMk/>
            <pc:sldMk cId="2926837088" sldId="343"/>
            <ac:spMk id="9" creationId="{FAEBF4DC-8789-41EA-AF32-C989FDA5F540}"/>
          </ac:spMkLst>
        </pc:spChg>
        <pc:picChg chg="del">
          <ac:chgData name="David Cowell" userId="8c854f7f-d1d6-4058-999d-8d33c997d9fc" providerId="ADAL" clId="{A34A3C0D-4D2F-4063-A75A-68B457FEDE14}" dt="2021-03-13T22:15:37.215" v="283" actId="478"/>
          <ac:picMkLst>
            <pc:docMk/>
            <pc:sldMk cId="2926837088" sldId="343"/>
            <ac:picMk id="4" creationId="{0A32019B-B2F9-4546-BAD3-56EAE74543FC}"/>
          </ac:picMkLst>
        </pc:picChg>
        <pc:picChg chg="add mod">
          <ac:chgData name="David Cowell" userId="8c854f7f-d1d6-4058-999d-8d33c997d9fc" providerId="ADAL" clId="{A34A3C0D-4D2F-4063-A75A-68B457FEDE14}" dt="2021-03-13T22:17:49.251" v="284"/>
          <ac:picMkLst>
            <pc:docMk/>
            <pc:sldMk cId="2926837088" sldId="343"/>
            <ac:picMk id="6" creationId="{AC9F0AA3-59DE-4443-85C6-EAFC12F065E1}"/>
          </ac:picMkLst>
        </pc:picChg>
        <pc:picChg chg="add del">
          <ac:chgData name="David Cowell" userId="8c854f7f-d1d6-4058-999d-8d33c997d9fc" providerId="ADAL" clId="{A34A3C0D-4D2F-4063-A75A-68B457FEDE14}" dt="2021-03-13T22:18:15.840" v="298" actId="478"/>
          <ac:picMkLst>
            <pc:docMk/>
            <pc:sldMk cId="2926837088" sldId="343"/>
            <ac:picMk id="7" creationId="{178158F1-7972-40E6-8904-568E05FBFDC4}"/>
          </ac:picMkLst>
        </pc:picChg>
      </pc:sldChg>
      <pc:sldChg chg="del">
        <pc:chgData name="David Cowell" userId="8c854f7f-d1d6-4058-999d-8d33c997d9fc" providerId="ADAL" clId="{A34A3C0D-4D2F-4063-A75A-68B457FEDE14}" dt="2021-03-13T22:15:24.667" v="281" actId="47"/>
        <pc:sldMkLst>
          <pc:docMk/>
          <pc:sldMk cId="2517115525" sldId="344"/>
        </pc:sldMkLst>
      </pc:sldChg>
      <pc:sldChg chg="del">
        <pc:chgData name="David Cowell" userId="8c854f7f-d1d6-4058-999d-8d33c997d9fc" providerId="ADAL" clId="{A34A3C0D-4D2F-4063-A75A-68B457FEDE14}" dt="2021-03-13T22:15:24.667" v="281" actId="47"/>
        <pc:sldMkLst>
          <pc:docMk/>
          <pc:sldMk cId="1501370489" sldId="345"/>
        </pc:sldMkLst>
      </pc:sldChg>
      <pc:sldChg chg="del">
        <pc:chgData name="David Cowell" userId="8c854f7f-d1d6-4058-999d-8d33c997d9fc" providerId="ADAL" clId="{A34A3C0D-4D2F-4063-A75A-68B457FEDE14}" dt="2021-03-13T22:15:24.667" v="281" actId="47"/>
        <pc:sldMkLst>
          <pc:docMk/>
          <pc:sldMk cId="1066019989" sldId="346"/>
        </pc:sldMkLst>
      </pc:sldChg>
      <pc:sldChg chg="del">
        <pc:chgData name="David Cowell" userId="8c854f7f-d1d6-4058-999d-8d33c997d9fc" providerId="ADAL" clId="{A34A3C0D-4D2F-4063-A75A-68B457FEDE14}" dt="2021-03-13T22:15:24.667" v="281" actId="47"/>
        <pc:sldMkLst>
          <pc:docMk/>
          <pc:sldMk cId="1892040946" sldId="347"/>
        </pc:sldMkLst>
      </pc:sldChg>
      <pc:sldChg chg="del">
        <pc:chgData name="David Cowell" userId="8c854f7f-d1d6-4058-999d-8d33c997d9fc" providerId="ADAL" clId="{A34A3C0D-4D2F-4063-A75A-68B457FEDE14}" dt="2021-03-13T22:15:24.667" v="281" actId="47"/>
        <pc:sldMkLst>
          <pc:docMk/>
          <pc:sldMk cId="553586707" sldId="348"/>
        </pc:sldMkLst>
      </pc:sldChg>
      <pc:sldChg chg="del">
        <pc:chgData name="David Cowell" userId="8c854f7f-d1d6-4058-999d-8d33c997d9fc" providerId="ADAL" clId="{A34A3C0D-4D2F-4063-A75A-68B457FEDE14}" dt="2021-03-13T22:15:24.667" v="281" actId="47"/>
        <pc:sldMkLst>
          <pc:docMk/>
          <pc:sldMk cId="2597767854" sldId="350"/>
        </pc:sldMkLst>
      </pc:sldChg>
      <pc:sldChg chg="del">
        <pc:chgData name="David Cowell" userId="8c854f7f-d1d6-4058-999d-8d33c997d9fc" providerId="ADAL" clId="{A34A3C0D-4D2F-4063-A75A-68B457FEDE14}" dt="2021-03-13T22:15:24.667" v="281" actId="47"/>
        <pc:sldMkLst>
          <pc:docMk/>
          <pc:sldMk cId="2580473609" sldId="351"/>
        </pc:sldMkLst>
      </pc:sldChg>
      <pc:sldChg chg="del">
        <pc:chgData name="David Cowell" userId="8c854f7f-d1d6-4058-999d-8d33c997d9fc" providerId="ADAL" clId="{A34A3C0D-4D2F-4063-A75A-68B457FEDE14}" dt="2021-03-13T22:15:24.667" v="281" actId="47"/>
        <pc:sldMkLst>
          <pc:docMk/>
          <pc:sldMk cId="3207807793" sldId="352"/>
        </pc:sldMkLst>
      </pc:sldChg>
      <pc:sldChg chg="del">
        <pc:chgData name="David Cowell" userId="8c854f7f-d1d6-4058-999d-8d33c997d9fc" providerId="ADAL" clId="{A34A3C0D-4D2F-4063-A75A-68B457FEDE14}" dt="2021-03-13T22:15:24.667" v="281" actId="47"/>
        <pc:sldMkLst>
          <pc:docMk/>
          <pc:sldMk cId="3660022249" sldId="354"/>
        </pc:sldMkLst>
      </pc:sldChg>
      <pc:sldChg chg="del">
        <pc:chgData name="David Cowell" userId="8c854f7f-d1d6-4058-999d-8d33c997d9fc" providerId="ADAL" clId="{A34A3C0D-4D2F-4063-A75A-68B457FEDE14}" dt="2021-03-13T22:15:24.667" v="281" actId="47"/>
        <pc:sldMkLst>
          <pc:docMk/>
          <pc:sldMk cId="1568290635" sldId="355"/>
        </pc:sldMkLst>
      </pc:sldChg>
      <pc:sldChg chg="del">
        <pc:chgData name="David Cowell" userId="8c854f7f-d1d6-4058-999d-8d33c997d9fc" providerId="ADAL" clId="{A34A3C0D-4D2F-4063-A75A-68B457FEDE14}" dt="2021-03-13T22:15:24.667" v="281" actId="47"/>
        <pc:sldMkLst>
          <pc:docMk/>
          <pc:sldMk cId="3563210662" sldId="356"/>
        </pc:sldMkLst>
      </pc:sldChg>
      <pc:sldChg chg="modSp mod">
        <pc:chgData name="David Cowell" userId="8c854f7f-d1d6-4058-999d-8d33c997d9fc" providerId="ADAL" clId="{A34A3C0D-4D2F-4063-A75A-68B457FEDE14}" dt="2021-03-13T23:21:19.073" v="2529" actId="20577"/>
        <pc:sldMkLst>
          <pc:docMk/>
          <pc:sldMk cId="3150140764" sldId="357"/>
        </pc:sldMkLst>
        <pc:spChg chg="mod">
          <ac:chgData name="David Cowell" userId="8c854f7f-d1d6-4058-999d-8d33c997d9fc" providerId="ADAL" clId="{A34A3C0D-4D2F-4063-A75A-68B457FEDE14}" dt="2021-03-13T23:21:19.073" v="2529" actId="20577"/>
          <ac:spMkLst>
            <pc:docMk/>
            <pc:sldMk cId="3150140764" sldId="357"/>
            <ac:spMk id="3" creationId="{77626A0D-3AAF-4EF7-A5AC-DED8E99ED223}"/>
          </ac:spMkLst>
        </pc:spChg>
        <pc:picChg chg="mod modCrop">
          <ac:chgData name="David Cowell" userId="8c854f7f-d1d6-4058-999d-8d33c997d9fc" providerId="ADAL" clId="{A34A3C0D-4D2F-4063-A75A-68B457FEDE14}" dt="2021-03-13T23:21:14.645" v="2524" actId="12788"/>
          <ac:picMkLst>
            <pc:docMk/>
            <pc:sldMk cId="3150140764" sldId="357"/>
            <ac:picMk id="4" creationId="{54070EDF-1635-405B-916B-EC3A9F14203F}"/>
          </ac:picMkLst>
        </pc:picChg>
      </pc:sldChg>
      <pc:sldChg chg="modSp add mod">
        <pc:chgData name="David Cowell" userId="8c854f7f-d1d6-4058-999d-8d33c997d9fc" providerId="ADAL" clId="{A34A3C0D-4D2F-4063-A75A-68B457FEDE14}" dt="2021-03-14T01:53:44.768" v="4873" actId="14100"/>
        <pc:sldMkLst>
          <pc:docMk/>
          <pc:sldMk cId="3155695936" sldId="358"/>
        </pc:sldMkLst>
        <pc:spChg chg="mod">
          <ac:chgData name="David Cowell" userId="8c854f7f-d1d6-4058-999d-8d33c997d9fc" providerId="ADAL" clId="{A34A3C0D-4D2F-4063-A75A-68B457FEDE14}" dt="2021-03-14T01:53:44.768" v="4873" actId="14100"/>
          <ac:spMkLst>
            <pc:docMk/>
            <pc:sldMk cId="3155695936" sldId="358"/>
            <ac:spMk id="10" creationId="{591C95D9-D023-4F77-856A-807C1D35E4A0}"/>
          </ac:spMkLst>
        </pc:spChg>
      </pc:sldChg>
      <pc:sldChg chg="addSp delSp modSp new mod delAnim modAnim">
        <pc:chgData name="David Cowell" userId="8c854f7f-d1d6-4058-999d-8d33c997d9fc" providerId="ADAL" clId="{A34A3C0D-4D2F-4063-A75A-68B457FEDE14}" dt="2021-03-15T09:49:29.674" v="5719" actId="1038"/>
        <pc:sldMkLst>
          <pc:docMk/>
          <pc:sldMk cId="850722176" sldId="359"/>
        </pc:sldMkLst>
        <pc:spChg chg="del">
          <ac:chgData name="David Cowell" userId="8c854f7f-d1d6-4058-999d-8d33c997d9fc" providerId="ADAL" clId="{A34A3C0D-4D2F-4063-A75A-68B457FEDE14}" dt="2021-03-13T22:18:58.338" v="300"/>
          <ac:spMkLst>
            <pc:docMk/>
            <pc:sldMk cId="850722176" sldId="359"/>
            <ac:spMk id="2" creationId="{40355C55-2285-4FC0-9EEE-E2D05CCFB015}"/>
          </ac:spMkLst>
        </pc:spChg>
        <pc:spChg chg="mod">
          <ac:chgData name="David Cowell" userId="8c854f7f-d1d6-4058-999d-8d33c997d9fc" providerId="ADAL" clId="{A34A3C0D-4D2F-4063-A75A-68B457FEDE14}" dt="2021-03-13T22:21:03.394" v="391" actId="20577"/>
          <ac:spMkLst>
            <pc:docMk/>
            <pc:sldMk cId="850722176" sldId="359"/>
            <ac:spMk id="3" creationId="{62000FAC-469E-4C81-BA35-9275CE33BAFF}"/>
          </ac:spMkLst>
        </pc:spChg>
        <pc:spChg chg="add mod">
          <ac:chgData name="David Cowell" userId="8c854f7f-d1d6-4058-999d-8d33c997d9fc" providerId="ADAL" clId="{A34A3C0D-4D2F-4063-A75A-68B457FEDE14}" dt="2021-03-13T22:31:30.555" v="923" actId="1036"/>
          <ac:spMkLst>
            <pc:docMk/>
            <pc:sldMk cId="850722176" sldId="359"/>
            <ac:spMk id="5" creationId="{E4CECADF-8FBD-45A7-ADC2-B38DD6E269E8}"/>
          </ac:spMkLst>
        </pc:spChg>
        <pc:spChg chg="add del">
          <ac:chgData name="David Cowell" userId="8c854f7f-d1d6-4058-999d-8d33c997d9fc" providerId="ADAL" clId="{A34A3C0D-4D2F-4063-A75A-68B457FEDE14}" dt="2021-03-13T22:34:44.806" v="927" actId="478"/>
          <ac:spMkLst>
            <pc:docMk/>
            <pc:sldMk cId="850722176" sldId="359"/>
            <ac:spMk id="6" creationId="{93ECB301-B8B5-48BB-A07A-C3E5DD490283}"/>
          </ac:spMkLst>
        </pc:spChg>
        <pc:spChg chg="add del mod">
          <ac:chgData name="David Cowell" userId="8c854f7f-d1d6-4058-999d-8d33c997d9fc" providerId="ADAL" clId="{A34A3C0D-4D2F-4063-A75A-68B457FEDE14}" dt="2021-03-15T09:49:23.265" v="5714"/>
          <ac:spMkLst>
            <pc:docMk/>
            <pc:sldMk cId="850722176" sldId="359"/>
            <ac:spMk id="6" creationId="{95735A40-A893-400A-9E56-9D1D7B8061C0}"/>
          </ac:spMkLst>
        </pc:spChg>
        <pc:picChg chg="add del mod">
          <ac:chgData name="David Cowell" userId="8c854f7f-d1d6-4058-999d-8d33c997d9fc" providerId="ADAL" clId="{A34A3C0D-4D2F-4063-A75A-68B457FEDE14}" dt="2021-03-15T09:49:12.687" v="5713" actId="478"/>
          <ac:picMkLst>
            <pc:docMk/>
            <pc:sldMk cId="850722176" sldId="359"/>
            <ac:picMk id="4" creationId="{101A9936-16DC-4A3B-963D-391EFF42FD5F}"/>
          </ac:picMkLst>
        </pc:picChg>
        <pc:picChg chg="add mod">
          <ac:chgData name="David Cowell" userId="8c854f7f-d1d6-4058-999d-8d33c997d9fc" providerId="ADAL" clId="{A34A3C0D-4D2F-4063-A75A-68B457FEDE14}" dt="2021-03-15T09:49:29.674" v="5719" actId="1038"/>
          <ac:picMkLst>
            <pc:docMk/>
            <pc:sldMk cId="850722176" sldId="359"/>
            <ac:picMk id="7" creationId="{02C2CB42-9B13-412D-A43A-17AA92447698}"/>
          </ac:picMkLst>
        </pc:picChg>
      </pc:sldChg>
      <pc:sldChg chg="del">
        <pc:chgData name="David Cowell" userId="8c854f7f-d1d6-4058-999d-8d33c997d9fc" providerId="ADAL" clId="{A34A3C0D-4D2F-4063-A75A-68B457FEDE14}" dt="2021-03-13T22:15:34.158" v="282" actId="47"/>
        <pc:sldMkLst>
          <pc:docMk/>
          <pc:sldMk cId="2595934000" sldId="359"/>
        </pc:sldMkLst>
      </pc:sldChg>
      <pc:sldChg chg="del">
        <pc:chgData name="David Cowell" userId="8c854f7f-d1d6-4058-999d-8d33c997d9fc" providerId="ADAL" clId="{A34A3C0D-4D2F-4063-A75A-68B457FEDE14}" dt="2021-03-13T22:15:34.158" v="282" actId="47"/>
        <pc:sldMkLst>
          <pc:docMk/>
          <pc:sldMk cId="1620854497" sldId="360"/>
        </pc:sldMkLst>
      </pc:sldChg>
      <pc:sldChg chg="modSp new del mod">
        <pc:chgData name="David Cowell" userId="8c854f7f-d1d6-4058-999d-8d33c997d9fc" providerId="ADAL" clId="{A34A3C0D-4D2F-4063-A75A-68B457FEDE14}" dt="2021-03-13T23:05:04.575" v="1676" actId="47"/>
        <pc:sldMkLst>
          <pc:docMk/>
          <pc:sldMk cId="1852108156" sldId="360"/>
        </pc:sldMkLst>
        <pc:spChg chg="mod">
          <ac:chgData name="David Cowell" userId="8c854f7f-d1d6-4058-999d-8d33c997d9fc" providerId="ADAL" clId="{A34A3C0D-4D2F-4063-A75A-68B457FEDE14}" dt="2021-03-13T22:35:34.065" v="938" actId="20577"/>
          <ac:spMkLst>
            <pc:docMk/>
            <pc:sldMk cId="1852108156" sldId="360"/>
            <ac:spMk id="2" creationId="{6B3C25DF-3488-4986-A501-3F49C553843A}"/>
          </ac:spMkLst>
        </pc:spChg>
      </pc:sldChg>
      <pc:sldChg chg="addSp delSp modSp add mod">
        <pc:chgData name="David Cowell" userId="8c854f7f-d1d6-4058-999d-8d33c997d9fc" providerId="ADAL" clId="{A34A3C0D-4D2F-4063-A75A-68B457FEDE14}" dt="2021-03-15T09:49:40.853" v="5721"/>
        <pc:sldMkLst>
          <pc:docMk/>
          <pc:sldMk cId="843464929" sldId="361"/>
        </pc:sldMkLst>
        <pc:spChg chg="add del mod">
          <ac:chgData name="David Cowell" userId="8c854f7f-d1d6-4058-999d-8d33c997d9fc" providerId="ADAL" clId="{A34A3C0D-4D2F-4063-A75A-68B457FEDE14}" dt="2021-03-13T22:41:58.736" v="1207" actId="478"/>
          <ac:spMkLst>
            <pc:docMk/>
            <pc:sldMk cId="843464929" sldId="361"/>
            <ac:spMk id="2" creationId="{5496F44D-0EE0-4923-99A4-C2D2E2A017C5}"/>
          </ac:spMkLst>
        </pc:spChg>
        <pc:spChg chg="add mod">
          <ac:chgData name="David Cowell" userId="8c854f7f-d1d6-4058-999d-8d33c997d9fc" providerId="ADAL" clId="{A34A3C0D-4D2F-4063-A75A-68B457FEDE14}" dt="2021-03-15T09:49:40.210" v="5720" actId="478"/>
          <ac:spMkLst>
            <pc:docMk/>
            <pc:sldMk cId="843464929" sldId="361"/>
            <ac:spMk id="5" creationId="{336EDF58-03AF-46F7-B093-62500C35A582}"/>
          </ac:spMkLst>
        </pc:spChg>
        <pc:spChg chg="del">
          <ac:chgData name="David Cowell" userId="8c854f7f-d1d6-4058-999d-8d33c997d9fc" providerId="ADAL" clId="{A34A3C0D-4D2F-4063-A75A-68B457FEDE14}" dt="2021-03-13T22:37:51.941" v="940" actId="478"/>
          <ac:spMkLst>
            <pc:docMk/>
            <pc:sldMk cId="843464929" sldId="361"/>
            <ac:spMk id="5" creationId="{E4CECADF-8FBD-45A7-ADC2-B38DD6E269E8}"/>
          </ac:spMkLst>
        </pc:spChg>
        <pc:spChg chg="add del mod">
          <ac:chgData name="David Cowell" userId="8c854f7f-d1d6-4058-999d-8d33c997d9fc" providerId="ADAL" clId="{A34A3C0D-4D2F-4063-A75A-68B457FEDE14}" dt="2021-03-13T22:41:58.736" v="1207" actId="478"/>
          <ac:spMkLst>
            <pc:docMk/>
            <pc:sldMk cId="843464929" sldId="361"/>
            <ac:spMk id="6" creationId="{6548C19E-15A1-4B1E-822A-48755931A135}"/>
          </ac:spMkLst>
        </pc:spChg>
        <pc:spChg chg="add del mod">
          <ac:chgData name="David Cowell" userId="8c854f7f-d1d6-4058-999d-8d33c997d9fc" providerId="ADAL" clId="{A34A3C0D-4D2F-4063-A75A-68B457FEDE14}" dt="2021-03-13T22:41:58.736" v="1207" actId="478"/>
          <ac:spMkLst>
            <pc:docMk/>
            <pc:sldMk cId="843464929" sldId="361"/>
            <ac:spMk id="7" creationId="{EAA0CA13-0F2B-4E59-9DA8-B85F094B43CC}"/>
          </ac:spMkLst>
        </pc:spChg>
        <pc:spChg chg="add del mod">
          <ac:chgData name="David Cowell" userId="8c854f7f-d1d6-4058-999d-8d33c997d9fc" providerId="ADAL" clId="{A34A3C0D-4D2F-4063-A75A-68B457FEDE14}" dt="2021-03-13T22:41:58.736" v="1207" actId="478"/>
          <ac:spMkLst>
            <pc:docMk/>
            <pc:sldMk cId="843464929" sldId="361"/>
            <ac:spMk id="8" creationId="{3D088ABA-82D1-4CCF-A16A-52F19469A428}"/>
          </ac:spMkLst>
        </pc:spChg>
        <pc:spChg chg="add del mod">
          <ac:chgData name="David Cowell" userId="8c854f7f-d1d6-4058-999d-8d33c997d9fc" providerId="ADAL" clId="{A34A3C0D-4D2F-4063-A75A-68B457FEDE14}" dt="2021-03-13T22:41:58.736" v="1207" actId="478"/>
          <ac:spMkLst>
            <pc:docMk/>
            <pc:sldMk cId="843464929" sldId="361"/>
            <ac:spMk id="9" creationId="{0D85F9A8-F29C-40F6-B131-28E9F240962A}"/>
          </ac:spMkLst>
        </pc:spChg>
        <pc:spChg chg="add del mod">
          <ac:chgData name="David Cowell" userId="8c854f7f-d1d6-4058-999d-8d33c997d9fc" providerId="ADAL" clId="{A34A3C0D-4D2F-4063-A75A-68B457FEDE14}" dt="2021-03-13T22:41:58.736" v="1207" actId="478"/>
          <ac:spMkLst>
            <pc:docMk/>
            <pc:sldMk cId="843464929" sldId="361"/>
            <ac:spMk id="10" creationId="{0964AEC2-CF62-48D0-B496-0339FA49D883}"/>
          </ac:spMkLst>
        </pc:spChg>
        <pc:spChg chg="add del mod">
          <ac:chgData name="David Cowell" userId="8c854f7f-d1d6-4058-999d-8d33c997d9fc" providerId="ADAL" clId="{A34A3C0D-4D2F-4063-A75A-68B457FEDE14}" dt="2021-03-13T22:41:58.736" v="1207" actId="478"/>
          <ac:spMkLst>
            <pc:docMk/>
            <pc:sldMk cId="843464929" sldId="361"/>
            <ac:spMk id="11" creationId="{2C959BD1-D663-4CD8-900B-C3FBDA9BCE61}"/>
          </ac:spMkLst>
        </pc:spChg>
        <pc:spChg chg="add del mod">
          <ac:chgData name="David Cowell" userId="8c854f7f-d1d6-4058-999d-8d33c997d9fc" providerId="ADAL" clId="{A34A3C0D-4D2F-4063-A75A-68B457FEDE14}" dt="2021-03-13T22:41:58.736" v="1207" actId="478"/>
          <ac:spMkLst>
            <pc:docMk/>
            <pc:sldMk cId="843464929" sldId="361"/>
            <ac:spMk id="12" creationId="{98861833-E10B-4922-B75A-89579E37E6F7}"/>
          </ac:spMkLst>
        </pc:spChg>
        <pc:spChg chg="add del mod">
          <ac:chgData name="David Cowell" userId="8c854f7f-d1d6-4058-999d-8d33c997d9fc" providerId="ADAL" clId="{A34A3C0D-4D2F-4063-A75A-68B457FEDE14}" dt="2021-03-13T22:41:58.736" v="1207" actId="478"/>
          <ac:spMkLst>
            <pc:docMk/>
            <pc:sldMk cId="843464929" sldId="361"/>
            <ac:spMk id="13" creationId="{0DA1BC24-0E0C-436F-9C5D-04B09755D763}"/>
          </ac:spMkLst>
        </pc:spChg>
        <pc:spChg chg="add del mod">
          <ac:chgData name="David Cowell" userId="8c854f7f-d1d6-4058-999d-8d33c997d9fc" providerId="ADAL" clId="{A34A3C0D-4D2F-4063-A75A-68B457FEDE14}" dt="2021-03-13T22:41:58.736" v="1207" actId="478"/>
          <ac:spMkLst>
            <pc:docMk/>
            <pc:sldMk cId="843464929" sldId="361"/>
            <ac:spMk id="14" creationId="{EA83D191-FA8E-4B0B-ACC9-8148B4AAF4B0}"/>
          </ac:spMkLst>
        </pc:spChg>
        <pc:spChg chg="add del mod">
          <ac:chgData name="David Cowell" userId="8c854f7f-d1d6-4058-999d-8d33c997d9fc" providerId="ADAL" clId="{A34A3C0D-4D2F-4063-A75A-68B457FEDE14}" dt="2021-03-13T22:41:58.736" v="1207" actId="478"/>
          <ac:spMkLst>
            <pc:docMk/>
            <pc:sldMk cId="843464929" sldId="361"/>
            <ac:spMk id="15" creationId="{411FC00E-285C-496F-BE69-EE06A216106B}"/>
          </ac:spMkLst>
        </pc:spChg>
        <pc:spChg chg="add del mod">
          <ac:chgData name="David Cowell" userId="8c854f7f-d1d6-4058-999d-8d33c997d9fc" providerId="ADAL" clId="{A34A3C0D-4D2F-4063-A75A-68B457FEDE14}" dt="2021-03-13T22:41:58.736" v="1207" actId="478"/>
          <ac:spMkLst>
            <pc:docMk/>
            <pc:sldMk cId="843464929" sldId="361"/>
            <ac:spMk id="16" creationId="{D7A13515-68E8-4377-8BE3-F7EA373A250E}"/>
          </ac:spMkLst>
        </pc:spChg>
        <pc:spChg chg="add del mod">
          <ac:chgData name="David Cowell" userId="8c854f7f-d1d6-4058-999d-8d33c997d9fc" providerId="ADAL" clId="{A34A3C0D-4D2F-4063-A75A-68B457FEDE14}" dt="2021-03-13T22:41:58.736" v="1207" actId="478"/>
          <ac:spMkLst>
            <pc:docMk/>
            <pc:sldMk cId="843464929" sldId="361"/>
            <ac:spMk id="17" creationId="{9C7CFD33-FF4E-4D72-9F03-7E4EDF3737AE}"/>
          </ac:spMkLst>
        </pc:spChg>
        <pc:spChg chg="add del mod">
          <ac:chgData name="David Cowell" userId="8c854f7f-d1d6-4058-999d-8d33c997d9fc" providerId="ADAL" clId="{A34A3C0D-4D2F-4063-A75A-68B457FEDE14}" dt="2021-03-13T22:41:58.736" v="1207" actId="478"/>
          <ac:spMkLst>
            <pc:docMk/>
            <pc:sldMk cId="843464929" sldId="361"/>
            <ac:spMk id="18" creationId="{0C27CDD8-2506-4F94-8454-AC511FB6B59F}"/>
          </ac:spMkLst>
        </pc:spChg>
        <pc:spChg chg="add del mod">
          <ac:chgData name="David Cowell" userId="8c854f7f-d1d6-4058-999d-8d33c997d9fc" providerId="ADAL" clId="{A34A3C0D-4D2F-4063-A75A-68B457FEDE14}" dt="2021-03-13T22:41:58.736" v="1207" actId="478"/>
          <ac:spMkLst>
            <pc:docMk/>
            <pc:sldMk cId="843464929" sldId="361"/>
            <ac:spMk id="19" creationId="{03C5D0BF-865B-4B85-9F15-BD3EDD15C79E}"/>
          </ac:spMkLst>
        </pc:spChg>
        <pc:spChg chg="add del mod">
          <ac:chgData name="David Cowell" userId="8c854f7f-d1d6-4058-999d-8d33c997d9fc" providerId="ADAL" clId="{A34A3C0D-4D2F-4063-A75A-68B457FEDE14}" dt="2021-03-13T22:41:58.736" v="1207" actId="478"/>
          <ac:spMkLst>
            <pc:docMk/>
            <pc:sldMk cId="843464929" sldId="361"/>
            <ac:spMk id="20" creationId="{0A2C0822-ACBC-4790-9833-372A3D021A9E}"/>
          </ac:spMkLst>
        </pc:spChg>
        <pc:spChg chg="add del mod">
          <ac:chgData name="David Cowell" userId="8c854f7f-d1d6-4058-999d-8d33c997d9fc" providerId="ADAL" clId="{A34A3C0D-4D2F-4063-A75A-68B457FEDE14}" dt="2021-03-13T22:41:58.736" v="1207" actId="478"/>
          <ac:spMkLst>
            <pc:docMk/>
            <pc:sldMk cId="843464929" sldId="361"/>
            <ac:spMk id="21" creationId="{C148295A-A844-4EE7-8473-F013568A4ADF}"/>
          </ac:spMkLst>
        </pc:spChg>
        <pc:spChg chg="add del mod">
          <ac:chgData name="David Cowell" userId="8c854f7f-d1d6-4058-999d-8d33c997d9fc" providerId="ADAL" clId="{A34A3C0D-4D2F-4063-A75A-68B457FEDE14}" dt="2021-03-13T22:49:23.801" v="1255" actId="478"/>
          <ac:spMkLst>
            <pc:docMk/>
            <pc:sldMk cId="843464929" sldId="361"/>
            <ac:spMk id="23" creationId="{23B4EC35-5241-435C-8B50-B861DF902C5F}"/>
          </ac:spMkLst>
        </pc:spChg>
        <pc:spChg chg="add del mod">
          <ac:chgData name="David Cowell" userId="8c854f7f-d1d6-4058-999d-8d33c997d9fc" providerId="ADAL" clId="{A34A3C0D-4D2F-4063-A75A-68B457FEDE14}" dt="2021-03-13T22:49:29.030" v="1257" actId="478"/>
          <ac:spMkLst>
            <pc:docMk/>
            <pc:sldMk cId="843464929" sldId="361"/>
            <ac:spMk id="24" creationId="{FBCDCE93-D403-4EB7-B105-8D3170EE2B73}"/>
          </ac:spMkLst>
        </pc:spChg>
        <pc:spChg chg="add mod">
          <ac:chgData name="David Cowell" userId="8c854f7f-d1d6-4058-999d-8d33c997d9fc" providerId="ADAL" clId="{A34A3C0D-4D2F-4063-A75A-68B457FEDE14}" dt="2021-03-13T23:00:30.562" v="1493" actId="1037"/>
          <ac:spMkLst>
            <pc:docMk/>
            <pc:sldMk cId="843464929" sldId="361"/>
            <ac:spMk id="27" creationId="{A19E2AEE-A85B-499A-9504-51F5631C90A5}"/>
          </ac:spMkLst>
        </pc:spChg>
        <pc:spChg chg="add mod">
          <ac:chgData name="David Cowell" userId="8c854f7f-d1d6-4058-999d-8d33c997d9fc" providerId="ADAL" clId="{A34A3C0D-4D2F-4063-A75A-68B457FEDE14}" dt="2021-03-13T23:04:08.167" v="1674" actId="108"/>
          <ac:spMkLst>
            <pc:docMk/>
            <pc:sldMk cId="843464929" sldId="361"/>
            <ac:spMk id="28" creationId="{0284ABE3-8A05-4EC0-B48C-1C8B7DD5466A}"/>
          </ac:spMkLst>
        </pc:spChg>
        <pc:spChg chg="add del mod">
          <ac:chgData name="David Cowell" userId="8c854f7f-d1d6-4058-999d-8d33c997d9fc" providerId="ADAL" clId="{A34A3C0D-4D2F-4063-A75A-68B457FEDE14}" dt="2021-03-13T22:53:24.994" v="1351"/>
          <ac:spMkLst>
            <pc:docMk/>
            <pc:sldMk cId="843464929" sldId="361"/>
            <ac:spMk id="29" creationId="{17DCC85A-3AA2-48BC-A3CB-300BEE40E503}"/>
          </ac:spMkLst>
        </pc:spChg>
        <pc:spChg chg="add del mod">
          <ac:chgData name="David Cowell" userId="8c854f7f-d1d6-4058-999d-8d33c997d9fc" providerId="ADAL" clId="{A34A3C0D-4D2F-4063-A75A-68B457FEDE14}" dt="2021-03-13T22:53:24.994" v="1351"/>
          <ac:spMkLst>
            <pc:docMk/>
            <pc:sldMk cId="843464929" sldId="361"/>
            <ac:spMk id="30" creationId="{A3EAA99F-8CCA-4ABE-870E-195DB0820DE5}"/>
          </ac:spMkLst>
        </pc:spChg>
        <pc:spChg chg="add mod">
          <ac:chgData name="David Cowell" userId="8c854f7f-d1d6-4058-999d-8d33c997d9fc" providerId="ADAL" clId="{A34A3C0D-4D2F-4063-A75A-68B457FEDE14}" dt="2021-03-13T23:00:30.562" v="1493" actId="1037"/>
          <ac:spMkLst>
            <pc:docMk/>
            <pc:sldMk cId="843464929" sldId="361"/>
            <ac:spMk id="33" creationId="{E5364351-2816-47BD-9A31-D3BC20930DA6}"/>
          </ac:spMkLst>
        </pc:spChg>
        <pc:spChg chg="add mod">
          <ac:chgData name="David Cowell" userId="8c854f7f-d1d6-4058-999d-8d33c997d9fc" providerId="ADAL" clId="{A34A3C0D-4D2F-4063-A75A-68B457FEDE14}" dt="2021-03-13T23:04:12.344" v="1675" actId="108"/>
          <ac:spMkLst>
            <pc:docMk/>
            <pc:sldMk cId="843464929" sldId="361"/>
            <ac:spMk id="34" creationId="{B7308388-782B-4BF6-8D5B-54E515D85989}"/>
          </ac:spMkLst>
        </pc:spChg>
        <pc:spChg chg="add mod ord">
          <ac:chgData name="David Cowell" userId="8c854f7f-d1d6-4058-999d-8d33c997d9fc" providerId="ADAL" clId="{A34A3C0D-4D2F-4063-A75A-68B457FEDE14}" dt="2021-03-13T23:00:30.562" v="1493" actId="1037"/>
          <ac:spMkLst>
            <pc:docMk/>
            <pc:sldMk cId="843464929" sldId="361"/>
            <ac:spMk id="36" creationId="{2DDB542A-1F3E-49AC-9602-AE4894340F00}"/>
          </ac:spMkLst>
        </pc:spChg>
        <pc:graphicFrameChg chg="add del mod">
          <ac:chgData name="David Cowell" userId="8c854f7f-d1d6-4058-999d-8d33c997d9fc" providerId="ADAL" clId="{A34A3C0D-4D2F-4063-A75A-68B457FEDE14}" dt="2021-03-13T22:56:24.213" v="1406" actId="478"/>
          <ac:graphicFrameMkLst>
            <pc:docMk/>
            <pc:sldMk cId="843464929" sldId="361"/>
            <ac:graphicFrameMk id="22" creationId="{F60157C8-98B5-42D9-B874-C707E2DF0B6D}"/>
          </ac:graphicFrameMkLst>
        </pc:graphicFrameChg>
        <pc:graphicFrameChg chg="add del mod">
          <ac:chgData name="David Cowell" userId="8c854f7f-d1d6-4058-999d-8d33c997d9fc" providerId="ADAL" clId="{A34A3C0D-4D2F-4063-A75A-68B457FEDE14}" dt="2021-03-13T22:49:59.374" v="1274" actId="478"/>
          <ac:graphicFrameMkLst>
            <pc:docMk/>
            <pc:sldMk cId="843464929" sldId="361"/>
            <ac:graphicFrameMk id="25" creationId="{9B9B7547-1AD9-49A4-A1B6-180953E9419A}"/>
          </ac:graphicFrameMkLst>
        </pc:graphicFrameChg>
        <pc:graphicFrameChg chg="add del mod">
          <ac:chgData name="David Cowell" userId="8c854f7f-d1d6-4058-999d-8d33c997d9fc" providerId="ADAL" clId="{A34A3C0D-4D2F-4063-A75A-68B457FEDE14}" dt="2021-03-13T22:50:55.894" v="1284" actId="478"/>
          <ac:graphicFrameMkLst>
            <pc:docMk/>
            <pc:sldMk cId="843464929" sldId="361"/>
            <ac:graphicFrameMk id="26" creationId="{0A8C68ED-6BA0-48C5-8F84-EC47CB7D0132}"/>
          </ac:graphicFrameMkLst>
        </pc:graphicFrameChg>
        <pc:graphicFrameChg chg="add mod">
          <ac:chgData name="David Cowell" userId="8c854f7f-d1d6-4058-999d-8d33c997d9fc" providerId="ADAL" clId="{A34A3C0D-4D2F-4063-A75A-68B457FEDE14}" dt="2021-03-13T23:00:30.562" v="1493" actId="1037"/>
          <ac:graphicFrameMkLst>
            <pc:docMk/>
            <pc:sldMk cId="843464929" sldId="361"/>
            <ac:graphicFrameMk id="31" creationId="{0A5C4473-62E4-45D4-B7AE-C047F27C5A54}"/>
          </ac:graphicFrameMkLst>
        </pc:graphicFrameChg>
        <pc:graphicFrameChg chg="add del mod">
          <ac:chgData name="David Cowell" userId="8c854f7f-d1d6-4058-999d-8d33c997d9fc" providerId="ADAL" clId="{A34A3C0D-4D2F-4063-A75A-68B457FEDE14}" dt="2021-03-13T22:54:21.553" v="1370"/>
          <ac:graphicFrameMkLst>
            <pc:docMk/>
            <pc:sldMk cId="843464929" sldId="361"/>
            <ac:graphicFrameMk id="32" creationId="{0BBAE250-26E7-4660-B66A-6151ED42A61E}"/>
          </ac:graphicFrameMkLst>
        </pc:graphicFrameChg>
        <pc:graphicFrameChg chg="add mod">
          <ac:chgData name="David Cowell" userId="8c854f7f-d1d6-4058-999d-8d33c997d9fc" providerId="ADAL" clId="{A34A3C0D-4D2F-4063-A75A-68B457FEDE14}" dt="2021-03-13T23:00:30.562" v="1493" actId="1037"/>
          <ac:graphicFrameMkLst>
            <pc:docMk/>
            <pc:sldMk cId="843464929" sldId="361"/>
            <ac:graphicFrameMk id="35" creationId="{0C8D235C-F942-4034-ADDB-CC63F27D3E08}"/>
          </ac:graphicFrameMkLst>
        </pc:graphicFrameChg>
        <pc:picChg chg="del">
          <ac:chgData name="David Cowell" userId="8c854f7f-d1d6-4058-999d-8d33c997d9fc" providerId="ADAL" clId="{A34A3C0D-4D2F-4063-A75A-68B457FEDE14}" dt="2021-03-15T09:49:40.210" v="5720" actId="478"/>
          <ac:picMkLst>
            <pc:docMk/>
            <pc:sldMk cId="843464929" sldId="361"/>
            <ac:picMk id="4" creationId="{101A9936-16DC-4A3B-963D-391EFF42FD5F}"/>
          </ac:picMkLst>
        </pc:picChg>
        <pc:picChg chg="add mod">
          <ac:chgData name="David Cowell" userId="8c854f7f-d1d6-4058-999d-8d33c997d9fc" providerId="ADAL" clId="{A34A3C0D-4D2F-4063-A75A-68B457FEDE14}" dt="2021-03-15T09:49:40.853" v="5721"/>
          <ac:picMkLst>
            <pc:docMk/>
            <pc:sldMk cId="843464929" sldId="361"/>
            <ac:picMk id="13" creationId="{8B6F6DE2-2BC9-467A-9386-10DD49ECCF53}"/>
          </ac:picMkLst>
        </pc:picChg>
      </pc:sldChg>
      <pc:sldChg chg="del">
        <pc:chgData name="David Cowell" userId="8c854f7f-d1d6-4058-999d-8d33c997d9fc" providerId="ADAL" clId="{A34A3C0D-4D2F-4063-A75A-68B457FEDE14}" dt="2021-03-13T22:15:34.158" v="282" actId="47"/>
        <pc:sldMkLst>
          <pc:docMk/>
          <pc:sldMk cId="2079780018" sldId="361"/>
        </pc:sldMkLst>
      </pc:sldChg>
      <pc:sldChg chg="del">
        <pc:chgData name="David Cowell" userId="8c854f7f-d1d6-4058-999d-8d33c997d9fc" providerId="ADAL" clId="{A34A3C0D-4D2F-4063-A75A-68B457FEDE14}" dt="2021-03-13T22:15:34.158" v="282" actId="47"/>
        <pc:sldMkLst>
          <pc:docMk/>
          <pc:sldMk cId="1575154315" sldId="362"/>
        </pc:sldMkLst>
      </pc:sldChg>
      <pc:sldChg chg="addSp delSp modSp new mod">
        <pc:chgData name="David Cowell" userId="8c854f7f-d1d6-4058-999d-8d33c997d9fc" providerId="ADAL" clId="{A34A3C0D-4D2F-4063-A75A-68B457FEDE14}" dt="2021-03-13T23:10:40.502" v="1814" actId="1076"/>
        <pc:sldMkLst>
          <pc:docMk/>
          <pc:sldMk cId="2991485360" sldId="362"/>
        </pc:sldMkLst>
        <pc:spChg chg="del">
          <ac:chgData name="David Cowell" userId="8c854f7f-d1d6-4058-999d-8d33c997d9fc" providerId="ADAL" clId="{A34A3C0D-4D2F-4063-A75A-68B457FEDE14}" dt="2021-03-13T23:05:19.925" v="1678"/>
          <ac:spMkLst>
            <pc:docMk/>
            <pc:sldMk cId="2991485360" sldId="362"/>
            <ac:spMk id="2" creationId="{73434BA3-3A99-4AA3-87EE-01F0CA6C0EED}"/>
          </ac:spMkLst>
        </pc:spChg>
        <pc:spChg chg="mod">
          <ac:chgData name="David Cowell" userId="8c854f7f-d1d6-4058-999d-8d33c997d9fc" providerId="ADAL" clId="{A34A3C0D-4D2F-4063-A75A-68B457FEDE14}" dt="2021-03-13T23:05:31.728" v="1717" actId="20577"/>
          <ac:spMkLst>
            <pc:docMk/>
            <pc:sldMk cId="2991485360" sldId="362"/>
            <ac:spMk id="3" creationId="{BBA4F88F-3F48-4CFC-BAA1-7CDABEC3DEBB}"/>
          </ac:spMkLst>
        </pc:spChg>
        <pc:spChg chg="add mod">
          <ac:chgData name="David Cowell" userId="8c854f7f-d1d6-4058-999d-8d33c997d9fc" providerId="ADAL" clId="{A34A3C0D-4D2F-4063-A75A-68B457FEDE14}" dt="2021-03-13T23:09:29.830" v="1797" actId="2085"/>
          <ac:spMkLst>
            <pc:docMk/>
            <pc:sldMk cId="2991485360" sldId="362"/>
            <ac:spMk id="7" creationId="{17B9C6E3-A5E6-4489-9A47-101B65BE9A01}"/>
          </ac:spMkLst>
        </pc:spChg>
        <pc:picChg chg="add mod ord">
          <ac:chgData name="David Cowell" userId="8c854f7f-d1d6-4058-999d-8d33c997d9fc" providerId="ADAL" clId="{A34A3C0D-4D2F-4063-A75A-68B457FEDE14}" dt="2021-03-13T23:10:36.078" v="1813" actId="1036"/>
          <ac:picMkLst>
            <pc:docMk/>
            <pc:sldMk cId="2991485360" sldId="362"/>
            <ac:picMk id="4" creationId="{6C4512E9-2BF7-4618-91BB-1071CF7A2EC0}"/>
          </ac:picMkLst>
        </pc:picChg>
        <pc:picChg chg="add mod ord">
          <ac:chgData name="David Cowell" userId="8c854f7f-d1d6-4058-999d-8d33c997d9fc" providerId="ADAL" clId="{A34A3C0D-4D2F-4063-A75A-68B457FEDE14}" dt="2021-03-13T23:10:40.502" v="1814" actId="1076"/>
          <ac:picMkLst>
            <pc:docMk/>
            <pc:sldMk cId="2991485360" sldId="362"/>
            <ac:picMk id="5" creationId="{2A6BD187-5AFD-4AD9-9588-C8B66A0FBB94}"/>
          </ac:picMkLst>
        </pc:picChg>
        <pc:picChg chg="add mod">
          <ac:chgData name="David Cowell" userId="8c854f7f-d1d6-4058-999d-8d33c997d9fc" providerId="ADAL" clId="{A34A3C0D-4D2F-4063-A75A-68B457FEDE14}" dt="2021-03-13T23:08:54.764" v="1790" actId="1076"/>
          <ac:picMkLst>
            <pc:docMk/>
            <pc:sldMk cId="2991485360" sldId="362"/>
            <ac:picMk id="6" creationId="{0EBFB377-EF6C-4AC9-BB8E-FD06CE45A3B7}"/>
          </ac:picMkLst>
        </pc:picChg>
      </pc:sldChg>
      <pc:sldChg chg="del">
        <pc:chgData name="David Cowell" userId="8c854f7f-d1d6-4058-999d-8d33c997d9fc" providerId="ADAL" clId="{A34A3C0D-4D2F-4063-A75A-68B457FEDE14}" dt="2021-03-13T22:15:34.158" v="282" actId="47"/>
        <pc:sldMkLst>
          <pc:docMk/>
          <pc:sldMk cId="1340670191" sldId="363"/>
        </pc:sldMkLst>
      </pc:sldChg>
      <pc:sldChg chg="addSp delSp modSp new del mod">
        <pc:chgData name="David Cowell" userId="8c854f7f-d1d6-4058-999d-8d33c997d9fc" providerId="ADAL" clId="{A34A3C0D-4D2F-4063-A75A-68B457FEDE14}" dt="2021-03-13T23:11:27.726" v="1815" actId="47"/>
        <pc:sldMkLst>
          <pc:docMk/>
          <pc:sldMk cId="2366124859" sldId="363"/>
        </pc:sldMkLst>
        <pc:spChg chg="del">
          <ac:chgData name="David Cowell" userId="8c854f7f-d1d6-4058-999d-8d33c997d9fc" providerId="ADAL" clId="{A34A3C0D-4D2F-4063-A75A-68B457FEDE14}" dt="2021-03-13T23:07:51.408" v="1721"/>
          <ac:spMkLst>
            <pc:docMk/>
            <pc:sldMk cId="2366124859" sldId="363"/>
            <ac:spMk id="2" creationId="{1771B881-53F5-4B3F-9D34-82C639D5698C}"/>
          </ac:spMkLst>
        </pc:spChg>
        <pc:spChg chg="mod">
          <ac:chgData name="David Cowell" userId="8c854f7f-d1d6-4058-999d-8d33c997d9fc" providerId="ADAL" clId="{A34A3C0D-4D2F-4063-A75A-68B457FEDE14}" dt="2021-03-13T23:08:11.364" v="1782" actId="20577"/>
          <ac:spMkLst>
            <pc:docMk/>
            <pc:sldMk cId="2366124859" sldId="363"/>
            <ac:spMk id="3" creationId="{004CEA8D-5236-4909-A36F-B5C0A0EA539B}"/>
          </ac:spMkLst>
        </pc:spChg>
        <pc:spChg chg="add mod">
          <ac:chgData name="David Cowell" userId="8c854f7f-d1d6-4058-999d-8d33c997d9fc" providerId="ADAL" clId="{A34A3C0D-4D2F-4063-A75A-68B457FEDE14}" dt="2021-03-13T23:08:40.644" v="1785" actId="21"/>
          <ac:spMkLst>
            <pc:docMk/>
            <pc:sldMk cId="2366124859" sldId="363"/>
            <ac:spMk id="6" creationId="{AE9CE74C-19E5-40C7-94F1-8797F6C10B6D}"/>
          </ac:spMkLst>
        </pc:spChg>
        <pc:picChg chg="add del mod">
          <ac:chgData name="David Cowell" userId="8c854f7f-d1d6-4058-999d-8d33c997d9fc" providerId="ADAL" clId="{A34A3C0D-4D2F-4063-A75A-68B457FEDE14}" dt="2021-03-13T23:08:40.644" v="1785" actId="21"/>
          <ac:picMkLst>
            <pc:docMk/>
            <pc:sldMk cId="2366124859" sldId="363"/>
            <ac:picMk id="4" creationId="{CFEB4152-C617-477C-BA22-2495BC38600E}"/>
          </ac:picMkLst>
        </pc:picChg>
      </pc:sldChg>
      <pc:sldChg chg="addSp modSp new mod">
        <pc:chgData name="David Cowell" userId="8c854f7f-d1d6-4058-999d-8d33c997d9fc" providerId="ADAL" clId="{A34A3C0D-4D2F-4063-A75A-68B457FEDE14}" dt="2021-03-13T23:16:59.201" v="2084" actId="1035"/>
        <pc:sldMkLst>
          <pc:docMk/>
          <pc:sldMk cId="2412143509" sldId="363"/>
        </pc:sldMkLst>
        <pc:spChg chg="mod">
          <ac:chgData name="David Cowell" userId="8c854f7f-d1d6-4058-999d-8d33c997d9fc" providerId="ADAL" clId="{A34A3C0D-4D2F-4063-A75A-68B457FEDE14}" dt="2021-03-13T23:16:53.515" v="2081" actId="6549"/>
          <ac:spMkLst>
            <pc:docMk/>
            <pc:sldMk cId="2412143509" sldId="363"/>
            <ac:spMk id="2" creationId="{4186B7AF-7C16-4EC0-A19B-DAB908A31488}"/>
          </ac:spMkLst>
        </pc:spChg>
        <pc:spChg chg="mod">
          <ac:chgData name="David Cowell" userId="8c854f7f-d1d6-4058-999d-8d33c997d9fc" providerId="ADAL" clId="{A34A3C0D-4D2F-4063-A75A-68B457FEDE14}" dt="2021-03-13T23:16:24.445" v="2048"/>
          <ac:spMkLst>
            <pc:docMk/>
            <pc:sldMk cId="2412143509" sldId="363"/>
            <ac:spMk id="3" creationId="{FADCF668-1BED-4E67-B443-42CC30769AA6}"/>
          </ac:spMkLst>
        </pc:spChg>
        <pc:picChg chg="add mod">
          <ac:chgData name="David Cowell" userId="8c854f7f-d1d6-4058-999d-8d33c997d9fc" providerId="ADAL" clId="{A34A3C0D-4D2F-4063-A75A-68B457FEDE14}" dt="2021-03-13T23:16:59.201" v="2084" actId="1035"/>
          <ac:picMkLst>
            <pc:docMk/>
            <pc:sldMk cId="2412143509" sldId="363"/>
            <ac:picMk id="4" creationId="{3F0B5438-6617-4FD9-83A1-1C6197BB8739}"/>
          </ac:picMkLst>
        </pc:picChg>
        <pc:picChg chg="add mod">
          <ac:chgData name="David Cowell" userId="8c854f7f-d1d6-4058-999d-8d33c997d9fc" providerId="ADAL" clId="{A34A3C0D-4D2F-4063-A75A-68B457FEDE14}" dt="2021-03-13T23:14:37.545" v="1960" actId="1076"/>
          <ac:picMkLst>
            <pc:docMk/>
            <pc:sldMk cId="2412143509" sldId="363"/>
            <ac:picMk id="5" creationId="{FEEA1669-1ABA-4B6F-9D60-8C1713684F53}"/>
          </ac:picMkLst>
        </pc:picChg>
      </pc:sldChg>
      <pc:sldChg chg="del">
        <pc:chgData name="David Cowell" userId="8c854f7f-d1d6-4058-999d-8d33c997d9fc" providerId="ADAL" clId="{A34A3C0D-4D2F-4063-A75A-68B457FEDE14}" dt="2021-03-13T22:15:34.158" v="282" actId="47"/>
        <pc:sldMkLst>
          <pc:docMk/>
          <pc:sldMk cId="1984312013" sldId="364"/>
        </pc:sldMkLst>
      </pc:sldChg>
      <pc:sldChg chg="modSp new del mod">
        <pc:chgData name="David Cowell" userId="8c854f7f-d1d6-4058-999d-8d33c997d9fc" providerId="ADAL" clId="{A34A3C0D-4D2F-4063-A75A-68B457FEDE14}" dt="2021-03-13T23:16:13.724" v="2045" actId="47"/>
        <pc:sldMkLst>
          <pc:docMk/>
          <pc:sldMk cId="2265050493" sldId="364"/>
        </pc:sldMkLst>
        <pc:spChg chg="mod">
          <ac:chgData name="David Cowell" userId="8c854f7f-d1d6-4058-999d-8d33c997d9fc" providerId="ADAL" clId="{A34A3C0D-4D2F-4063-A75A-68B457FEDE14}" dt="2021-03-13T23:16:06.559" v="2044" actId="20577"/>
          <ac:spMkLst>
            <pc:docMk/>
            <pc:sldMk cId="2265050493" sldId="364"/>
            <ac:spMk id="3" creationId="{81CFD0F5-EA29-4F05-B698-10463C08015D}"/>
          </ac:spMkLst>
        </pc:spChg>
      </pc:sldChg>
      <pc:sldChg chg="modSp new mod">
        <pc:chgData name="David Cowell" userId="8c854f7f-d1d6-4058-999d-8d33c997d9fc" providerId="ADAL" clId="{A34A3C0D-4D2F-4063-A75A-68B457FEDE14}" dt="2021-03-13T23:20:18.495" v="2521" actId="20577"/>
        <pc:sldMkLst>
          <pc:docMk/>
          <pc:sldMk cId="2629743156" sldId="364"/>
        </pc:sldMkLst>
        <pc:spChg chg="mod">
          <ac:chgData name="David Cowell" userId="8c854f7f-d1d6-4058-999d-8d33c997d9fc" providerId="ADAL" clId="{A34A3C0D-4D2F-4063-A75A-68B457FEDE14}" dt="2021-03-13T23:20:12.537" v="2516" actId="20577"/>
          <ac:spMkLst>
            <pc:docMk/>
            <pc:sldMk cId="2629743156" sldId="364"/>
            <ac:spMk id="2" creationId="{8E754721-2A19-4089-B159-B06C926FA639}"/>
          </ac:spMkLst>
        </pc:spChg>
        <pc:spChg chg="mod">
          <ac:chgData name="David Cowell" userId="8c854f7f-d1d6-4058-999d-8d33c997d9fc" providerId="ADAL" clId="{A34A3C0D-4D2F-4063-A75A-68B457FEDE14}" dt="2021-03-13T23:20:18.495" v="2521" actId="20577"/>
          <ac:spMkLst>
            <pc:docMk/>
            <pc:sldMk cId="2629743156" sldId="364"/>
            <ac:spMk id="3" creationId="{1B804BD1-6AD2-410B-AB7B-30E141C065A9}"/>
          </ac:spMkLst>
        </pc:spChg>
      </pc:sldChg>
      <pc:sldChg chg="addSp delSp modSp new mod ord">
        <pc:chgData name="David Cowell" userId="8c854f7f-d1d6-4058-999d-8d33c997d9fc" providerId="ADAL" clId="{A34A3C0D-4D2F-4063-A75A-68B457FEDE14}" dt="2021-03-13T23:43:20.395" v="2984" actId="20577"/>
        <pc:sldMkLst>
          <pc:docMk/>
          <pc:sldMk cId="733278805" sldId="365"/>
        </pc:sldMkLst>
        <pc:spChg chg="del">
          <ac:chgData name="David Cowell" userId="8c854f7f-d1d6-4058-999d-8d33c997d9fc" providerId="ADAL" clId="{A34A3C0D-4D2F-4063-A75A-68B457FEDE14}" dt="2021-03-13T23:21:50.122" v="2531"/>
          <ac:spMkLst>
            <pc:docMk/>
            <pc:sldMk cId="733278805" sldId="365"/>
            <ac:spMk id="2" creationId="{FD0D863C-2245-41E4-9E7F-B87256544A0D}"/>
          </ac:spMkLst>
        </pc:spChg>
        <pc:spChg chg="mod">
          <ac:chgData name="David Cowell" userId="8c854f7f-d1d6-4058-999d-8d33c997d9fc" providerId="ADAL" clId="{A34A3C0D-4D2F-4063-A75A-68B457FEDE14}" dt="2021-03-13T23:43:20.395" v="2984" actId="20577"/>
          <ac:spMkLst>
            <pc:docMk/>
            <pc:sldMk cId="733278805" sldId="365"/>
            <ac:spMk id="3" creationId="{9D44641F-4A7C-4542-AB63-600ED9CBB2F5}"/>
          </ac:spMkLst>
        </pc:spChg>
        <pc:graphicFrameChg chg="add mod modGraphic">
          <ac:chgData name="David Cowell" userId="8c854f7f-d1d6-4058-999d-8d33c997d9fc" providerId="ADAL" clId="{A34A3C0D-4D2F-4063-A75A-68B457FEDE14}" dt="2021-03-13T23:41:49.932" v="2960" actId="1076"/>
          <ac:graphicFrameMkLst>
            <pc:docMk/>
            <pc:sldMk cId="733278805" sldId="365"/>
            <ac:graphicFrameMk id="8" creationId="{C5FB7CEC-ED81-4C12-903B-6F59450792EF}"/>
          </ac:graphicFrameMkLst>
        </pc:graphicFrameChg>
        <pc:picChg chg="add mod">
          <ac:chgData name="David Cowell" userId="8c854f7f-d1d6-4058-999d-8d33c997d9fc" providerId="ADAL" clId="{A34A3C0D-4D2F-4063-A75A-68B457FEDE14}" dt="2021-03-13T23:41:36.661" v="2956" actId="1076"/>
          <ac:picMkLst>
            <pc:docMk/>
            <pc:sldMk cId="733278805" sldId="365"/>
            <ac:picMk id="4" creationId="{414DB3AB-EEAA-40EE-9982-A767DE504758}"/>
          </ac:picMkLst>
        </pc:picChg>
        <pc:picChg chg="add del mod">
          <ac:chgData name="David Cowell" userId="8c854f7f-d1d6-4058-999d-8d33c997d9fc" providerId="ADAL" clId="{A34A3C0D-4D2F-4063-A75A-68B457FEDE14}" dt="2021-03-13T23:23:03.518" v="2544" actId="478"/>
          <ac:picMkLst>
            <pc:docMk/>
            <pc:sldMk cId="733278805" sldId="365"/>
            <ac:picMk id="5" creationId="{CB544A52-CADA-43B6-82CB-22E65EB5823F}"/>
          </ac:picMkLst>
        </pc:picChg>
        <pc:picChg chg="add del mod">
          <ac:chgData name="David Cowell" userId="8c854f7f-d1d6-4058-999d-8d33c997d9fc" providerId="ADAL" clId="{A34A3C0D-4D2F-4063-A75A-68B457FEDE14}" dt="2021-03-13T23:23:03.086" v="2543" actId="478"/>
          <ac:picMkLst>
            <pc:docMk/>
            <pc:sldMk cId="733278805" sldId="365"/>
            <ac:picMk id="6" creationId="{CE96E3EE-0CD9-49F2-8B71-D958320230B1}"/>
          </ac:picMkLst>
        </pc:picChg>
        <pc:picChg chg="add del mod">
          <ac:chgData name="David Cowell" userId="8c854f7f-d1d6-4058-999d-8d33c997d9fc" providerId="ADAL" clId="{A34A3C0D-4D2F-4063-A75A-68B457FEDE14}" dt="2021-03-13T23:35:31.477" v="2885" actId="478"/>
          <ac:picMkLst>
            <pc:docMk/>
            <pc:sldMk cId="733278805" sldId="365"/>
            <ac:picMk id="7" creationId="{6FA7908D-08D0-41FB-809B-9DBD9EA050AC}"/>
          </ac:picMkLst>
        </pc:picChg>
        <pc:picChg chg="add del mod">
          <ac:chgData name="David Cowell" userId="8c854f7f-d1d6-4058-999d-8d33c997d9fc" providerId="ADAL" clId="{A34A3C0D-4D2F-4063-A75A-68B457FEDE14}" dt="2021-03-13T23:41:09.541" v="2950" actId="478"/>
          <ac:picMkLst>
            <pc:docMk/>
            <pc:sldMk cId="733278805" sldId="365"/>
            <ac:picMk id="10" creationId="{8DC60DFD-D342-490E-A6B6-83DB56D0EFCD}"/>
          </ac:picMkLst>
        </pc:picChg>
        <pc:picChg chg="add mod">
          <ac:chgData name="David Cowell" userId="8c854f7f-d1d6-4058-999d-8d33c997d9fc" providerId="ADAL" clId="{A34A3C0D-4D2F-4063-A75A-68B457FEDE14}" dt="2021-03-13T23:41:55.326" v="2961" actId="1076"/>
          <ac:picMkLst>
            <pc:docMk/>
            <pc:sldMk cId="733278805" sldId="365"/>
            <ac:picMk id="12" creationId="{F064EA36-F1C3-4A3F-972D-23D5264BED82}"/>
          </ac:picMkLst>
        </pc:picChg>
        <pc:picChg chg="add mod">
          <ac:chgData name="David Cowell" userId="8c854f7f-d1d6-4058-999d-8d33c997d9fc" providerId="ADAL" clId="{A34A3C0D-4D2F-4063-A75A-68B457FEDE14}" dt="2021-03-13T23:42:27.312" v="2963" actId="1076"/>
          <ac:picMkLst>
            <pc:docMk/>
            <pc:sldMk cId="733278805" sldId="365"/>
            <ac:picMk id="1026" creationId="{86261743-4454-4C90-9F30-136BF5EC2C9D}"/>
          </ac:picMkLst>
        </pc:picChg>
      </pc:sldChg>
      <pc:sldChg chg="del">
        <pc:chgData name="David Cowell" userId="8c854f7f-d1d6-4058-999d-8d33c997d9fc" providerId="ADAL" clId="{A34A3C0D-4D2F-4063-A75A-68B457FEDE14}" dt="2021-03-13T22:15:34.158" v="282" actId="47"/>
        <pc:sldMkLst>
          <pc:docMk/>
          <pc:sldMk cId="1313248888" sldId="365"/>
        </pc:sldMkLst>
      </pc:sldChg>
      <pc:sldChg chg="addSp delSp modSp new mod">
        <pc:chgData name="David Cowell" userId="8c854f7f-d1d6-4058-999d-8d33c997d9fc" providerId="ADAL" clId="{A34A3C0D-4D2F-4063-A75A-68B457FEDE14}" dt="2021-03-14T01:02:28.555" v="4144" actId="1035"/>
        <pc:sldMkLst>
          <pc:docMk/>
          <pc:sldMk cId="83347378" sldId="366"/>
        </pc:sldMkLst>
        <pc:spChg chg="del">
          <ac:chgData name="David Cowell" userId="8c854f7f-d1d6-4058-999d-8d33c997d9fc" providerId="ADAL" clId="{A34A3C0D-4D2F-4063-A75A-68B457FEDE14}" dt="2021-03-13T23:54:20.586" v="2986"/>
          <ac:spMkLst>
            <pc:docMk/>
            <pc:sldMk cId="83347378" sldId="366"/>
            <ac:spMk id="2" creationId="{2724D127-6812-4748-800D-7E75A9ED97C0}"/>
          </ac:spMkLst>
        </pc:spChg>
        <pc:spChg chg="mod">
          <ac:chgData name="David Cowell" userId="8c854f7f-d1d6-4058-999d-8d33c997d9fc" providerId="ADAL" clId="{A34A3C0D-4D2F-4063-A75A-68B457FEDE14}" dt="2021-03-14T00:07:49.613" v="3245" actId="20577"/>
          <ac:spMkLst>
            <pc:docMk/>
            <pc:sldMk cId="83347378" sldId="366"/>
            <ac:spMk id="3" creationId="{9DC92862-D201-4AC5-AFB9-A92C47EB25DD}"/>
          </ac:spMkLst>
        </pc:spChg>
        <pc:spChg chg="add mod">
          <ac:chgData name="David Cowell" userId="8c854f7f-d1d6-4058-999d-8d33c997d9fc" providerId="ADAL" clId="{A34A3C0D-4D2F-4063-A75A-68B457FEDE14}" dt="2021-03-14T01:02:28.555" v="4144" actId="1035"/>
          <ac:spMkLst>
            <pc:docMk/>
            <pc:sldMk cId="83347378" sldId="366"/>
            <ac:spMk id="12" creationId="{A2B6FD73-DBA2-40E3-AA5A-DB74C12A122B}"/>
          </ac:spMkLst>
        </pc:spChg>
        <pc:grpChg chg="add del mod">
          <ac:chgData name="David Cowell" userId="8c854f7f-d1d6-4058-999d-8d33c997d9fc" providerId="ADAL" clId="{A34A3C0D-4D2F-4063-A75A-68B457FEDE14}" dt="2021-03-14T00:48:43.951" v="3792" actId="165"/>
          <ac:grpSpMkLst>
            <pc:docMk/>
            <pc:sldMk cId="83347378" sldId="366"/>
            <ac:grpSpMk id="26" creationId="{C167944E-F669-4CE2-97AC-1584A8519E82}"/>
          </ac:grpSpMkLst>
        </pc:grpChg>
        <pc:picChg chg="add mod modCrop">
          <ac:chgData name="David Cowell" userId="8c854f7f-d1d6-4058-999d-8d33c997d9fc" providerId="ADAL" clId="{A34A3C0D-4D2F-4063-A75A-68B457FEDE14}" dt="2021-03-14T01:02:28.555" v="4144" actId="1035"/>
          <ac:picMkLst>
            <pc:docMk/>
            <pc:sldMk cId="83347378" sldId="366"/>
            <ac:picMk id="4" creationId="{16244317-4175-4364-82A8-E48F112AAE44}"/>
          </ac:picMkLst>
        </pc:picChg>
        <pc:picChg chg="add del mod">
          <ac:chgData name="David Cowell" userId="8c854f7f-d1d6-4058-999d-8d33c997d9fc" providerId="ADAL" clId="{A34A3C0D-4D2F-4063-A75A-68B457FEDE14}" dt="2021-03-14T00:36:31.651" v="3520" actId="478"/>
          <ac:picMkLst>
            <pc:docMk/>
            <pc:sldMk cId="83347378" sldId="366"/>
            <ac:picMk id="27" creationId="{1FAFED07-E512-4691-8F2E-8D61EA497519}"/>
          </ac:picMkLst>
        </pc:picChg>
        <pc:cxnChg chg="add mod topLvl">
          <ac:chgData name="David Cowell" userId="8c854f7f-d1d6-4058-999d-8d33c997d9fc" providerId="ADAL" clId="{A34A3C0D-4D2F-4063-A75A-68B457FEDE14}" dt="2021-03-14T01:02:28.555" v="4144" actId="1035"/>
          <ac:cxnSpMkLst>
            <pc:docMk/>
            <pc:sldMk cId="83347378" sldId="366"/>
            <ac:cxnSpMk id="6" creationId="{C518DD2F-217A-42E7-AF71-A524307ADC18}"/>
          </ac:cxnSpMkLst>
        </pc:cxnChg>
        <pc:cxnChg chg="add mod topLvl">
          <ac:chgData name="David Cowell" userId="8c854f7f-d1d6-4058-999d-8d33c997d9fc" providerId="ADAL" clId="{A34A3C0D-4D2F-4063-A75A-68B457FEDE14}" dt="2021-03-14T01:02:28.555" v="4144" actId="1035"/>
          <ac:cxnSpMkLst>
            <pc:docMk/>
            <pc:sldMk cId="83347378" sldId="366"/>
            <ac:cxnSpMk id="8" creationId="{5A721751-4AA0-4BD7-B2A5-1984958F891D}"/>
          </ac:cxnSpMkLst>
        </pc:cxnChg>
        <pc:cxnChg chg="add mod topLvl">
          <ac:chgData name="David Cowell" userId="8c854f7f-d1d6-4058-999d-8d33c997d9fc" providerId="ADAL" clId="{A34A3C0D-4D2F-4063-A75A-68B457FEDE14}" dt="2021-03-14T01:02:28.555" v="4144" actId="1035"/>
          <ac:cxnSpMkLst>
            <pc:docMk/>
            <pc:sldMk cId="83347378" sldId="366"/>
            <ac:cxnSpMk id="9" creationId="{6AB05C63-5AC2-442F-97B0-9673AE06DC3E}"/>
          </ac:cxnSpMkLst>
        </pc:cxnChg>
        <pc:cxnChg chg="add mod topLvl">
          <ac:chgData name="David Cowell" userId="8c854f7f-d1d6-4058-999d-8d33c997d9fc" providerId="ADAL" clId="{A34A3C0D-4D2F-4063-A75A-68B457FEDE14}" dt="2021-03-14T01:02:28.555" v="4144" actId="1035"/>
          <ac:cxnSpMkLst>
            <pc:docMk/>
            <pc:sldMk cId="83347378" sldId="366"/>
            <ac:cxnSpMk id="10" creationId="{588F1334-CAB1-4674-86AC-29C322FD5AE5}"/>
          </ac:cxnSpMkLst>
        </pc:cxnChg>
        <pc:cxnChg chg="add del mod">
          <ac:chgData name="David Cowell" userId="8c854f7f-d1d6-4058-999d-8d33c997d9fc" providerId="ADAL" clId="{A34A3C0D-4D2F-4063-A75A-68B457FEDE14}" dt="2021-03-14T00:29:22.229" v="3346" actId="478"/>
          <ac:cxnSpMkLst>
            <pc:docMk/>
            <pc:sldMk cId="83347378" sldId="366"/>
            <ac:cxnSpMk id="11" creationId="{26810D61-F2E4-4C6D-8DE9-FE4F8F067D47}"/>
          </ac:cxnSpMkLst>
        </pc:cxnChg>
      </pc:sldChg>
      <pc:sldChg chg="del">
        <pc:chgData name="David Cowell" userId="8c854f7f-d1d6-4058-999d-8d33c997d9fc" providerId="ADAL" clId="{A34A3C0D-4D2F-4063-A75A-68B457FEDE14}" dt="2021-03-13T22:15:34.158" v="282" actId="47"/>
        <pc:sldMkLst>
          <pc:docMk/>
          <pc:sldMk cId="1874084275" sldId="366"/>
        </pc:sldMkLst>
      </pc:sldChg>
      <pc:sldChg chg="addSp delSp modSp new mod">
        <pc:chgData name="David Cowell" userId="8c854f7f-d1d6-4058-999d-8d33c997d9fc" providerId="ADAL" clId="{A34A3C0D-4D2F-4063-A75A-68B457FEDE14}" dt="2021-03-14T00:13:18.248" v="3258" actId="1035"/>
        <pc:sldMkLst>
          <pc:docMk/>
          <pc:sldMk cId="2656367907" sldId="367"/>
        </pc:sldMkLst>
        <pc:spChg chg="del">
          <ac:chgData name="David Cowell" userId="8c854f7f-d1d6-4058-999d-8d33c997d9fc" providerId="ADAL" clId="{A34A3C0D-4D2F-4063-A75A-68B457FEDE14}" dt="2021-03-13T23:55:15.781" v="3035"/>
          <ac:spMkLst>
            <pc:docMk/>
            <pc:sldMk cId="2656367907" sldId="367"/>
            <ac:spMk id="2" creationId="{E27ED84F-CE83-4A1D-8D93-5DFEA04313D5}"/>
          </ac:spMkLst>
        </pc:spChg>
        <pc:spChg chg="mod">
          <ac:chgData name="David Cowell" userId="8c854f7f-d1d6-4058-999d-8d33c997d9fc" providerId="ADAL" clId="{A34A3C0D-4D2F-4063-A75A-68B457FEDE14}" dt="2021-03-13T23:54:51.545" v="3034" actId="20577"/>
          <ac:spMkLst>
            <pc:docMk/>
            <pc:sldMk cId="2656367907" sldId="367"/>
            <ac:spMk id="3" creationId="{1E197505-D2E2-4136-A4A7-4A6797E8A84B}"/>
          </ac:spMkLst>
        </pc:spChg>
        <pc:spChg chg="add mod">
          <ac:chgData name="David Cowell" userId="8c854f7f-d1d6-4058-999d-8d33c997d9fc" providerId="ADAL" clId="{A34A3C0D-4D2F-4063-A75A-68B457FEDE14}" dt="2021-03-13T23:55:39.874" v="3036" actId="478"/>
          <ac:spMkLst>
            <pc:docMk/>
            <pc:sldMk cId="2656367907" sldId="367"/>
            <ac:spMk id="6" creationId="{8AEDB571-1B15-4AB3-B659-1C23A461B765}"/>
          </ac:spMkLst>
        </pc:spChg>
        <pc:picChg chg="add del mod">
          <ac:chgData name="David Cowell" userId="8c854f7f-d1d6-4058-999d-8d33c997d9fc" providerId="ADAL" clId="{A34A3C0D-4D2F-4063-A75A-68B457FEDE14}" dt="2021-03-13T23:55:39.874" v="3036" actId="478"/>
          <ac:picMkLst>
            <pc:docMk/>
            <pc:sldMk cId="2656367907" sldId="367"/>
            <ac:picMk id="4" creationId="{BB856267-5EEC-47A9-BADA-EC5A58F6E2B1}"/>
          </ac:picMkLst>
        </pc:picChg>
        <pc:picChg chg="add mod">
          <ac:chgData name="David Cowell" userId="8c854f7f-d1d6-4058-999d-8d33c997d9fc" providerId="ADAL" clId="{A34A3C0D-4D2F-4063-A75A-68B457FEDE14}" dt="2021-03-14T00:13:18.248" v="3258" actId="1035"/>
          <ac:picMkLst>
            <pc:docMk/>
            <pc:sldMk cId="2656367907" sldId="367"/>
            <ac:picMk id="7" creationId="{4E458AEE-DAED-4D47-9304-1954A0855CCB}"/>
          </ac:picMkLst>
        </pc:picChg>
      </pc:sldChg>
      <pc:sldChg chg="del">
        <pc:chgData name="David Cowell" userId="8c854f7f-d1d6-4058-999d-8d33c997d9fc" providerId="ADAL" clId="{A34A3C0D-4D2F-4063-A75A-68B457FEDE14}" dt="2021-03-13T22:15:34.158" v="282" actId="47"/>
        <pc:sldMkLst>
          <pc:docMk/>
          <pc:sldMk cId="3455914111" sldId="367"/>
        </pc:sldMkLst>
      </pc:sldChg>
      <pc:sldChg chg="addSp delSp modSp new mod">
        <pc:chgData name="David Cowell" userId="8c854f7f-d1d6-4058-999d-8d33c997d9fc" providerId="ADAL" clId="{A34A3C0D-4D2F-4063-A75A-68B457FEDE14}" dt="2021-03-14T01:15:19.570" v="4385" actId="20577"/>
        <pc:sldMkLst>
          <pc:docMk/>
          <pc:sldMk cId="2340803572" sldId="368"/>
        </pc:sldMkLst>
        <pc:spChg chg="del mod">
          <ac:chgData name="David Cowell" userId="8c854f7f-d1d6-4058-999d-8d33c997d9fc" providerId="ADAL" clId="{A34A3C0D-4D2F-4063-A75A-68B457FEDE14}" dt="2021-03-14T00:27:26.149" v="3342" actId="478"/>
          <ac:spMkLst>
            <pc:docMk/>
            <pc:sldMk cId="2340803572" sldId="368"/>
            <ac:spMk id="2" creationId="{C633618A-E7F6-4E34-9B93-616300A3260C}"/>
          </ac:spMkLst>
        </pc:spChg>
        <pc:spChg chg="mod">
          <ac:chgData name="David Cowell" userId="8c854f7f-d1d6-4058-999d-8d33c997d9fc" providerId="ADAL" clId="{A34A3C0D-4D2F-4063-A75A-68B457FEDE14}" dt="2021-03-14T01:15:19.570" v="4385" actId="20577"/>
          <ac:spMkLst>
            <pc:docMk/>
            <pc:sldMk cId="2340803572" sldId="368"/>
            <ac:spMk id="3" creationId="{AEEDAE08-A125-406E-B78E-FA14BD0011E9}"/>
          </ac:spMkLst>
        </pc:spChg>
        <pc:spChg chg="add mod">
          <ac:chgData name="David Cowell" userId="8c854f7f-d1d6-4058-999d-8d33c997d9fc" providerId="ADAL" clId="{A34A3C0D-4D2F-4063-A75A-68B457FEDE14}" dt="2021-03-14T00:27:30.441" v="3343" actId="1076"/>
          <ac:spMkLst>
            <pc:docMk/>
            <pc:sldMk cId="2340803572" sldId="368"/>
            <ac:spMk id="4" creationId="{BB65912C-C45B-47AB-BB43-7B179EE45F42}"/>
          </ac:spMkLst>
        </pc:spChg>
        <pc:spChg chg="add del">
          <ac:chgData name="David Cowell" userId="8c854f7f-d1d6-4058-999d-8d33c997d9fc" providerId="ADAL" clId="{A34A3C0D-4D2F-4063-A75A-68B457FEDE14}" dt="2021-03-14T00:28:15.550" v="3345" actId="478"/>
          <ac:spMkLst>
            <pc:docMk/>
            <pc:sldMk cId="2340803572" sldId="368"/>
            <ac:spMk id="5" creationId="{C398EAEA-7512-4663-BF5E-2A25AC8D53E7}"/>
          </ac:spMkLst>
        </pc:spChg>
      </pc:sldChg>
      <pc:sldChg chg="addSp delSp modSp add mod">
        <pc:chgData name="David Cowell" userId="8c854f7f-d1d6-4058-999d-8d33c997d9fc" providerId="ADAL" clId="{A34A3C0D-4D2F-4063-A75A-68B457FEDE14}" dt="2021-03-14T01:02:05.069" v="4126" actId="1076"/>
        <pc:sldMkLst>
          <pc:docMk/>
          <pc:sldMk cId="1646426074" sldId="369"/>
        </pc:sldMkLst>
        <pc:spChg chg="add mod">
          <ac:chgData name="David Cowell" userId="8c854f7f-d1d6-4058-999d-8d33c997d9fc" providerId="ADAL" clId="{A34A3C0D-4D2F-4063-A75A-68B457FEDE14}" dt="2021-03-14T00:58:41.989" v="4033" actId="20577"/>
          <ac:spMkLst>
            <pc:docMk/>
            <pc:sldMk cId="1646426074" sldId="369"/>
            <ac:spMk id="2" creationId="{9FB856B9-694D-4B6C-AC1C-0DEDDDA4E886}"/>
          </ac:spMkLst>
        </pc:spChg>
        <pc:spChg chg="mod">
          <ac:chgData name="David Cowell" userId="8c854f7f-d1d6-4058-999d-8d33c997d9fc" providerId="ADAL" clId="{A34A3C0D-4D2F-4063-A75A-68B457FEDE14}" dt="2021-03-14T00:53:59.117" v="3946" actId="20577"/>
          <ac:spMkLst>
            <pc:docMk/>
            <pc:sldMk cId="1646426074" sldId="369"/>
            <ac:spMk id="12" creationId="{A2B6FD73-DBA2-40E3-AA5A-DB74C12A122B}"/>
          </ac:spMkLst>
        </pc:spChg>
        <pc:spChg chg="add mod">
          <ac:chgData name="David Cowell" userId="8c854f7f-d1d6-4058-999d-8d33c997d9fc" providerId="ADAL" clId="{A34A3C0D-4D2F-4063-A75A-68B457FEDE14}" dt="2021-03-14T01:02:05.069" v="4126" actId="1076"/>
          <ac:spMkLst>
            <pc:docMk/>
            <pc:sldMk cId="1646426074" sldId="369"/>
            <ac:spMk id="50" creationId="{5E3D25BA-88F3-4015-A652-163DAC9AF748}"/>
          </ac:spMkLst>
        </pc:spChg>
        <pc:grpChg chg="del">
          <ac:chgData name="David Cowell" userId="8c854f7f-d1d6-4058-999d-8d33c997d9fc" providerId="ADAL" clId="{A34A3C0D-4D2F-4063-A75A-68B457FEDE14}" dt="2021-03-14T00:44:59.340" v="3728" actId="165"/>
          <ac:grpSpMkLst>
            <pc:docMk/>
            <pc:sldMk cId="1646426074" sldId="369"/>
            <ac:grpSpMk id="26" creationId="{C167944E-F669-4CE2-97AC-1584A8519E82}"/>
          </ac:grpSpMkLst>
        </pc:grpChg>
        <pc:picChg chg="mod modCrop">
          <ac:chgData name="David Cowell" userId="8c854f7f-d1d6-4058-999d-8d33c997d9fc" providerId="ADAL" clId="{A34A3C0D-4D2F-4063-A75A-68B457FEDE14}" dt="2021-03-14T00:52:55.294" v="3907" actId="732"/>
          <ac:picMkLst>
            <pc:docMk/>
            <pc:sldMk cId="1646426074" sldId="369"/>
            <ac:picMk id="4" creationId="{16244317-4175-4364-82A8-E48F112AAE44}"/>
          </ac:picMkLst>
        </pc:picChg>
        <pc:cxnChg chg="mod topLvl">
          <ac:chgData name="David Cowell" userId="8c854f7f-d1d6-4058-999d-8d33c997d9fc" providerId="ADAL" clId="{A34A3C0D-4D2F-4063-A75A-68B457FEDE14}" dt="2021-03-14T00:59:04.716" v="4037" actId="14100"/>
          <ac:cxnSpMkLst>
            <pc:docMk/>
            <pc:sldMk cId="1646426074" sldId="369"/>
            <ac:cxnSpMk id="6" creationId="{C518DD2F-217A-42E7-AF71-A524307ADC18}"/>
          </ac:cxnSpMkLst>
        </pc:cxnChg>
        <pc:cxnChg chg="mod topLvl">
          <ac:chgData name="David Cowell" userId="8c854f7f-d1d6-4058-999d-8d33c997d9fc" providerId="ADAL" clId="{A34A3C0D-4D2F-4063-A75A-68B457FEDE14}" dt="2021-03-14T00:54:49.901" v="3956" actId="14100"/>
          <ac:cxnSpMkLst>
            <pc:docMk/>
            <pc:sldMk cId="1646426074" sldId="369"/>
            <ac:cxnSpMk id="8" creationId="{5A721751-4AA0-4BD7-B2A5-1984958F891D}"/>
          </ac:cxnSpMkLst>
        </pc:cxnChg>
        <pc:cxnChg chg="mod topLvl">
          <ac:chgData name="David Cowell" userId="8c854f7f-d1d6-4058-999d-8d33c997d9fc" providerId="ADAL" clId="{A34A3C0D-4D2F-4063-A75A-68B457FEDE14}" dt="2021-03-14T00:59:00.810" v="4036" actId="14100"/>
          <ac:cxnSpMkLst>
            <pc:docMk/>
            <pc:sldMk cId="1646426074" sldId="369"/>
            <ac:cxnSpMk id="9" creationId="{6AB05C63-5AC2-442F-97B0-9673AE06DC3E}"/>
          </ac:cxnSpMkLst>
        </pc:cxnChg>
        <pc:cxnChg chg="mod topLvl">
          <ac:chgData name="David Cowell" userId="8c854f7f-d1d6-4058-999d-8d33c997d9fc" providerId="ADAL" clId="{A34A3C0D-4D2F-4063-A75A-68B457FEDE14}" dt="2021-03-14T00:54:55.656" v="3957" actId="14100"/>
          <ac:cxnSpMkLst>
            <pc:docMk/>
            <pc:sldMk cId="1646426074" sldId="369"/>
            <ac:cxnSpMk id="10" creationId="{588F1334-CAB1-4674-86AC-29C322FD5AE5}"/>
          </ac:cxnSpMkLst>
        </pc:cxnChg>
        <pc:cxnChg chg="add del mod">
          <ac:chgData name="David Cowell" userId="8c854f7f-d1d6-4058-999d-8d33c997d9fc" providerId="ADAL" clId="{A34A3C0D-4D2F-4063-A75A-68B457FEDE14}" dt="2021-03-14T00:50:57.591" v="3829" actId="478"/>
          <ac:cxnSpMkLst>
            <pc:docMk/>
            <pc:sldMk cId="1646426074" sldId="369"/>
            <ac:cxnSpMk id="11" creationId="{FD26F34A-A828-49FA-99B5-3BEA94BF78BF}"/>
          </ac:cxnSpMkLst>
        </pc:cxnChg>
        <pc:cxnChg chg="add del mod">
          <ac:chgData name="David Cowell" userId="8c854f7f-d1d6-4058-999d-8d33c997d9fc" providerId="ADAL" clId="{A34A3C0D-4D2F-4063-A75A-68B457FEDE14}" dt="2021-03-14T00:50:59.427" v="3831" actId="478"/>
          <ac:cxnSpMkLst>
            <pc:docMk/>
            <pc:sldMk cId="1646426074" sldId="369"/>
            <ac:cxnSpMk id="16" creationId="{41EBE693-E62F-4E39-8900-80DC417A9E50}"/>
          </ac:cxnSpMkLst>
        </pc:cxnChg>
        <pc:cxnChg chg="add del mod">
          <ac:chgData name="David Cowell" userId="8c854f7f-d1d6-4058-999d-8d33c997d9fc" providerId="ADAL" clId="{A34A3C0D-4D2F-4063-A75A-68B457FEDE14}" dt="2021-03-14T00:50:58.378" v="3830" actId="478"/>
          <ac:cxnSpMkLst>
            <pc:docMk/>
            <pc:sldMk cId="1646426074" sldId="369"/>
            <ac:cxnSpMk id="22" creationId="{B2037FBC-ACBB-423E-B9CA-89219DC1850C}"/>
          </ac:cxnSpMkLst>
        </pc:cxnChg>
        <pc:cxnChg chg="add mod">
          <ac:chgData name="David Cowell" userId="8c854f7f-d1d6-4058-999d-8d33c997d9fc" providerId="ADAL" clId="{A34A3C0D-4D2F-4063-A75A-68B457FEDE14}" dt="2021-03-14T00:54:58.637" v="3958" actId="14100"/>
          <ac:cxnSpMkLst>
            <pc:docMk/>
            <pc:sldMk cId="1646426074" sldId="369"/>
            <ac:cxnSpMk id="30" creationId="{2D0BB95D-01F3-4B8D-AA7D-BA1468C4D9AA}"/>
          </ac:cxnSpMkLst>
        </pc:cxnChg>
        <pc:cxnChg chg="add mod">
          <ac:chgData name="David Cowell" userId="8c854f7f-d1d6-4058-999d-8d33c997d9fc" providerId="ADAL" clId="{A34A3C0D-4D2F-4063-A75A-68B457FEDE14}" dt="2021-03-14T00:58:51.770" v="4034" actId="1076"/>
          <ac:cxnSpMkLst>
            <pc:docMk/>
            <pc:sldMk cId="1646426074" sldId="369"/>
            <ac:cxnSpMk id="36" creationId="{E50EF5FC-5FD6-40F9-BB30-117BB57A808E}"/>
          </ac:cxnSpMkLst>
        </pc:cxnChg>
        <pc:cxnChg chg="add mod">
          <ac:chgData name="David Cowell" userId="8c854f7f-d1d6-4058-999d-8d33c997d9fc" providerId="ADAL" clId="{A34A3C0D-4D2F-4063-A75A-68B457FEDE14}" dt="2021-03-14T00:58:57.201" v="4035" actId="1076"/>
          <ac:cxnSpMkLst>
            <pc:docMk/>
            <pc:sldMk cId="1646426074" sldId="369"/>
            <ac:cxnSpMk id="40" creationId="{C4197367-BE3A-4F76-B3CE-E2EB151B2F29}"/>
          </ac:cxnSpMkLst>
        </pc:cxnChg>
      </pc:sldChg>
      <pc:sldChg chg="addSp modSp new mod">
        <pc:chgData name="David Cowell" userId="8c854f7f-d1d6-4058-999d-8d33c997d9fc" providerId="ADAL" clId="{A34A3C0D-4D2F-4063-A75A-68B457FEDE14}" dt="2021-03-14T01:07:16.355" v="4257" actId="6549"/>
        <pc:sldMkLst>
          <pc:docMk/>
          <pc:sldMk cId="756142225" sldId="370"/>
        </pc:sldMkLst>
        <pc:spChg chg="mod">
          <ac:chgData name="David Cowell" userId="8c854f7f-d1d6-4058-999d-8d33c997d9fc" providerId="ADAL" clId="{A34A3C0D-4D2F-4063-A75A-68B457FEDE14}" dt="2021-03-14T01:07:16.355" v="4257" actId="6549"/>
          <ac:spMkLst>
            <pc:docMk/>
            <pc:sldMk cId="756142225" sldId="370"/>
            <ac:spMk id="3" creationId="{7BC17C61-CF42-4C0A-8EB7-A5AFB2EE0048}"/>
          </ac:spMkLst>
        </pc:spChg>
        <pc:picChg chg="add mod">
          <ac:chgData name="David Cowell" userId="8c854f7f-d1d6-4058-999d-8d33c997d9fc" providerId="ADAL" clId="{A34A3C0D-4D2F-4063-A75A-68B457FEDE14}" dt="2021-03-14T01:03:12.592" v="4157" actId="1036"/>
          <ac:picMkLst>
            <pc:docMk/>
            <pc:sldMk cId="756142225" sldId="370"/>
            <ac:picMk id="4" creationId="{83D5BD52-C0A2-46A7-91DE-0284FB1590A1}"/>
          </ac:picMkLst>
        </pc:picChg>
      </pc:sldChg>
      <pc:sldChg chg="modSp add mod">
        <pc:chgData name="David Cowell" userId="8c854f7f-d1d6-4058-999d-8d33c997d9fc" providerId="ADAL" clId="{A34A3C0D-4D2F-4063-A75A-68B457FEDE14}" dt="2021-03-14T01:04:29.336" v="4201" actId="1037"/>
        <pc:sldMkLst>
          <pc:docMk/>
          <pc:sldMk cId="3199881575" sldId="371"/>
        </pc:sldMkLst>
        <pc:picChg chg="mod modCrop">
          <ac:chgData name="David Cowell" userId="8c854f7f-d1d6-4058-999d-8d33c997d9fc" providerId="ADAL" clId="{A34A3C0D-4D2F-4063-A75A-68B457FEDE14}" dt="2021-03-14T01:04:29.336" v="4201" actId="1037"/>
          <ac:picMkLst>
            <pc:docMk/>
            <pc:sldMk cId="3199881575" sldId="371"/>
            <ac:picMk id="7" creationId="{4E458AEE-DAED-4D47-9304-1954A0855CCB}"/>
          </ac:picMkLst>
        </pc:picChg>
      </pc:sldChg>
      <pc:sldChg chg="addSp delSp modSp new mod">
        <pc:chgData name="David Cowell" userId="8c854f7f-d1d6-4058-999d-8d33c997d9fc" providerId="ADAL" clId="{A34A3C0D-4D2F-4063-A75A-68B457FEDE14}" dt="2021-03-14T01:13:50.039" v="4371" actId="20577"/>
        <pc:sldMkLst>
          <pc:docMk/>
          <pc:sldMk cId="2427993339" sldId="372"/>
        </pc:sldMkLst>
        <pc:spChg chg="del">
          <ac:chgData name="David Cowell" userId="8c854f7f-d1d6-4058-999d-8d33c997d9fc" providerId="ADAL" clId="{A34A3C0D-4D2F-4063-A75A-68B457FEDE14}" dt="2021-03-14T01:06:49.163" v="4230" actId="478"/>
          <ac:spMkLst>
            <pc:docMk/>
            <pc:sldMk cId="2427993339" sldId="372"/>
            <ac:spMk id="2" creationId="{CEA0FB62-CA48-4048-B34F-DB8EB4271F02}"/>
          </ac:spMkLst>
        </pc:spChg>
        <pc:spChg chg="mod">
          <ac:chgData name="David Cowell" userId="8c854f7f-d1d6-4058-999d-8d33c997d9fc" providerId="ADAL" clId="{A34A3C0D-4D2F-4063-A75A-68B457FEDE14}" dt="2021-03-14T01:13:50.039" v="4371" actId="20577"/>
          <ac:spMkLst>
            <pc:docMk/>
            <pc:sldMk cId="2427993339" sldId="372"/>
            <ac:spMk id="3" creationId="{B4975DE3-BC80-4613-8A73-126EDBCF2473}"/>
          </ac:spMkLst>
        </pc:spChg>
        <pc:picChg chg="add mod">
          <ac:chgData name="David Cowell" userId="8c854f7f-d1d6-4058-999d-8d33c997d9fc" providerId="ADAL" clId="{A34A3C0D-4D2F-4063-A75A-68B457FEDE14}" dt="2021-03-14T01:06:44.035" v="4229" actId="1038"/>
          <ac:picMkLst>
            <pc:docMk/>
            <pc:sldMk cId="2427993339" sldId="372"/>
            <ac:picMk id="4" creationId="{5B3216EB-40C8-48BC-B80B-D8E6DA5DDD3F}"/>
          </ac:picMkLst>
        </pc:picChg>
        <pc:picChg chg="add del">
          <ac:chgData name="David Cowell" userId="8c854f7f-d1d6-4058-999d-8d33c997d9fc" providerId="ADAL" clId="{A34A3C0D-4D2F-4063-A75A-68B457FEDE14}" dt="2021-03-14T01:12:47.725" v="4341" actId="478"/>
          <ac:picMkLst>
            <pc:docMk/>
            <pc:sldMk cId="2427993339" sldId="372"/>
            <ac:picMk id="5" creationId="{EC976CB7-0F6C-4DC4-8861-7222C2F34F43}"/>
          </ac:picMkLst>
        </pc:picChg>
        <pc:picChg chg="add mod modCrop">
          <ac:chgData name="David Cowell" userId="8c854f7f-d1d6-4058-999d-8d33c997d9fc" providerId="ADAL" clId="{A34A3C0D-4D2F-4063-A75A-68B457FEDE14}" dt="2021-03-14T01:13:29.106" v="4348" actId="14100"/>
          <ac:picMkLst>
            <pc:docMk/>
            <pc:sldMk cId="2427993339" sldId="372"/>
            <ac:picMk id="7" creationId="{C505105A-49CE-4565-A962-9E3D0D74D1F3}"/>
          </ac:picMkLst>
        </pc:picChg>
      </pc:sldChg>
      <pc:sldChg chg="addSp delSp modSp new del mod">
        <pc:chgData name="David Cowell" userId="8c854f7f-d1d6-4058-999d-8d33c997d9fc" providerId="ADAL" clId="{A34A3C0D-4D2F-4063-A75A-68B457FEDE14}" dt="2021-03-14T01:22:38.235" v="4444" actId="47"/>
        <pc:sldMkLst>
          <pc:docMk/>
          <pc:sldMk cId="3916354821" sldId="373"/>
        </pc:sldMkLst>
        <pc:spChg chg="del">
          <ac:chgData name="David Cowell" userId="8c854f7f-d1d6-4058-999d-8d33c997d9fc" providerId="ADAL" clId="{A34A3C0D-4D2F-4063-A75A-68B457FEDE14}" dt="2021-03-14T01:16:19.761" v="4386"/>
          <ac:spMkLst>
            <pc:docMk/>
            <pc:sldMk cId="3916354821" sldId="373"/>
            <ac:spMk id="2" creationId="{BBD6A47F-7923-4784-93B9-27CBAB579117}"/>
          </ac:spMkLst>
        </pc:spChg>
        <pc:spChg chg="mod">
          <ac:chgData name="David Cowell" userId="8c854f7f-d1d6-4058-999d-8d33c997d9fc" providerId="ADAL" clId="{A34A3C0D-4D2F-4063-A75A-68B457FEDE14}" dt="2021-03-14T01:16:30.229" v="4408" actId="20577"/>
          <ac:spMkLst>
            <pc:docMk/>
            <pc:sldMk cId="3916354821" sldId="373"/>
            <ac:spMk id="3" creationId="{FB3CFE67-8591-41EF-A1CD-0629045FC764}"/>
          </ac:spMkLst>
        </pc:spChg>
        <pc:picChg chg="add mod modCrop">
          <ac:chgData name="David Cowell" userId="8c854f7f-d1d6-4058-999d-8d33c997d9fc" providerId="ADAL" clId="{A34A3C0D-4D2F-4063-A75A-68B457FEDE14}" dt="2021-03-14T01:17:05.964" v="4413" actId="732"/>
          <ac:picMkLst>
            <pc:docMk/>
            <pc:sldMk cId="3916354821" sldId="373"/>
            <ac:picMk id="4" creationId="{CDEB8DB5-CDFF-424B-AE05-FBE96431B6E9}"/>
          </ac:picMkLst>
        </pc:picChg>
      </pc:sldChg>
      <pc:sldChg chg="addSp delSp modSp add del mod">
        <pc:chgData name="David Cowell" userId="8c854f7f-d1d6-4058-999d-8d33c997d9fc" providerId="ADAL" clId="{A34A3C0D-4D2F-4063-A75A-68B457FEDE14}" dt="2021-03-14T01:38:36.191" v="4772" actId="47"/>
        <pc:sldMkLst>
          <pc:docMk/>
          <pc:sldMk cId="1443337226" sldId="374"/>
        </pc:sldMkLst>
        <pc:spChg chg="add del mod">
          <ac:chgData name="David Cowell" userId="8c854f7f-d1d6-4058-999d-8d33c997d9fc" providerId="ADAL" clId="{A34A3C0D-4D2F-4063-A75A-68B457FEDE14}" dt="2021-03-14T01:21:06.566" v="4422"/>
          <ac:spMkLst>
            <pc:docMk/>
            <pc:sldMk cId="1443337226" sldId="374"/>
            <ac:spMk id="5" creationId="{23642A1C-F525-411C-AB11-E252F3F58F8C}"/>
          </ac:spMkLst>
        </pc:spChg>
        <pc:picChg chg="del mod modCrop">
          <ac:chgData name="David Cowell" userId="8c854f7f-d1d6-4058-999d-8d33c997d9fc" providerId="ADAL" clId="{A34A3C0D-4D2F-4063-A75A-68B457FEDE14}" dt="2021-03-14T01:20:21.919" v="4419" actId="478"/>
          <ac:picMkLst>
            <pc:docMk/>
            <pc:sldMk cId="1443337226" sldId="374"/>
            <ac:picMk id="4" creationId="{CDEB8DB5-CDFF-424B-AE05-FBE96431B6E9}"/>
          </ac:picMkLst>
        </pc:picChg>
        <pc:picChg chg="add mod">
          <ac:chgData name="David Cowell" userId="8c854f7f-d1d6-4058-999d-8d33c997d9fc" providerId="ADAL" clId="{A34A3C0D-4D2F-4063-A75A-68B457FEDE14}" dt="2021-03-14T01:20:54.732" v="4421" actId="1076"/>
          <ac:picMkLst>
            <pc:docMk/>
            <pc:sldMk cId="1443337226" sldId="374"/>
            <ac:picMk id="6" creationId="{69520E50-C7E0-4FEC-9553-DFB7F8BCD7DB}"/>
          </ac:picMkLst>
        </pc:picChg>
        <pc:picChg chg="add mod ord">
          <ac:chgData name="David Cowell" userId="8c854f7f-d1d6-4058-999d-8d33c997d9fc" providerId="ADAL" clId="{A34A3C0D-4D2F-4063-A75A-68B457FEDE14}" dt="2021-03-14T01:22:32.975" v="4443" actId="1440"/>
          <ac:picMkLst>
            <pc:docMk/>
            <pc:sldMk cId="1443337226" sldId="374"/>
            <ac:picMk id="7" creationId="{7D8827E4-37C3-4C79-B0D1-647805DFFC8F}"/>
          </ac:picMkLst>
        </pc:picChg>
        <pc:picChg chg="add del mod">
          <ac:chgData name="David Cowell" userId="8c854f7f-d1d6-4058-999d-8d33c997d9fc" providerId="ADAL" clId="{A34A3C0D-4D2F-4063-A75A-68B457FEDE14}" dt="2021-03-14T01:21:48.657" v="4432" actId="478"/>
          <ac:picMkLst>
            <pc:docMk/>
            <pc:sldMk cId="1443337226" sldId="374"/>
            <ac:picMk id="8" creationId="{CE376B60-940A-44D0-B610-D1CFE68D7F0A}"/>
          </ac:picMkLst>
        </pc:picChg>
        <pc:picChg chg="add del mod">
          <ac:chgData name="David Cowell" userId="8c854f7f-d1d6-4058-999d-8d33c997d9fc" providerId="ADAL" clId="{A34A3C0D-4D2F-4063-A75A-68B457FEDE14}" dt="2021-03-14T01:22:51.536" v="4446" actId="478"/>
          <ac:picMkLst>
            <pc:docMk/>
            <pc:sldMk cId="1443337226" sldId="374"/>
            <ac:picMk id="9" creationId="{20782C2D-7C5A-48B4-9279-853267ADC1EA}"/>
          </ac:picMkLst>
        </pc:picChg>
        <pc:picChg chg="add del mod">
          <ac:chgData name="David Cowell" userId="8c854f7f-d1d6-4058-999d-8d33c997d9fc" providerId="ADAL" clId="{A34A3C0D-4D2F-4063-A75A-68B457FEDE14}" dt="2021-03-14T01:22:51.905" v="4447" actId="478"/>
          <ac:picMkLst>
            <pc:docMk/>
            <pc:sldMk cId="1443337226" sldId="374"/>
            <ac:picMk id="10" creationId="{3599E026-CBC5-4DF0-8E35-994C78547A23}"/>
          </ac:picMkLst>
        </pc:picChg>
      </pc:sldChg>
      <pc:sldChg chg="addSp delSp modSp new del mod">
        <pc:chgData name="David Cowell" userId="8c854f7f-d1d6-4058-999d-8d33c997d9fc" providerId="ADAL" clId="{A34A3C0D-4D2F-4063-A75A-68B457FEDE14}" dt="2021-03-14T01:38:39.134" v="4773" actId="47"/>
        <pc:sldMkLst>
          <pc:docMk/>
          <pc:sldMk cId="3600196088" sldId="375"/>
        </pc:sldMkLst>
        <pc:spChg chg="del">
          <ac:chgData name="David Cowell" userId="8c854f7f-d1d6-4058-999d-8d33c997d9fc" providerId="ADAL" clId="{A34A3C0D-4D2F-4063-A75A-68B457FEDE14}" dt="2021-03-14T01:36:28.948" v="4749" actId="478"/>
          <ac:spMkLst>
            <pc:docMk/>
            <pc:sldMk cId="3600196088" sldId="375"/>
            <ac:spMk id="2" creationId="{342C2A7F-815F-4D78-A4FA-22FF17C4F154}"/>
          </ac:spMkLst>
        </pc:spChg>
        <pc:spChg chg="mod">
          <ac:chgData name="David Cowell" userId="8c854f7f-d1d6-4058-999d-8d33c997d9fc" providerId="ADAL" clId="{A34A3C0D-4D2F-4063-A75A-68B457FEDE14}" dt="2021-03-14T01:24:44.962" v="4505" actId="20577"/>
          <ac:spMkLst>
            <pc:docMk/>
            <pc:sldMk cId="3600196088" sldId="375"/>
            <ac:spMk id="3" creationId="{05AB8819-9431-465A-88DD-F27DDA5999F1}"/>
          </ac:spMkLst>
        </pc:spChg>
        <pc:spChg chg="add del mod">
          <ac:chgData name="David Cowell" userId="8c854f7f-d1d6-4058-999d-8d33c997d9fc" providerId="ADAL" clId="{A34A3C0D-4D2F-4063-A75A-68B457FEDE14}" dt="2021-03-14T01:36:20.040" v="4745"/>
          <ac:spMkLst>
            <pc:docMk/>
            <pc:sldMk cId="3600196088" sldId="375"/>
            <ac:spMk id="8" creationId="{8301B845-5AC6-4DBE-A218-44A94A2F4CBD}"/>
          </ac:spMkLst>
        </pc:spChg>
        <pc:picChg chg="add mod">
          <ac:chgData name="David Cowell" userId="8c854f7f-d1d6-4058-999d-8d33c997d9fc" providerId="ADAL" clId="{A34A3C0D-4D2F-4063-A75A-68B457FEDE14}" dt="2021-03-14T01:23:20.346" v="4449" actId="1076"/>
          <ac:picMkLst>
            <pc:docMk/>
            <pc:sldMk cId="3600196088" sldId="375"/>
            <ac:picMk id="4" creationId="{5B8D0A62-6F03-483B-8F7F-C23CB3986646}"/>
          </ac:picMkLst>
        </pc:picChg>
        <pc:picChg chg="add del mod">
          <ac:chgData name="David Cowell" userId="8c854f7f-d1d6-4058-999d-8d33c997d9fc" providerId="ADAL" clId="{A34A3C0D-4D2F-4063-A75A-68B457FEDE14}" dt="2021-03-14T01:36:24.284" v="4747" actId="478"/>
          <ac:picMkLst>
            <pc:docMk/>
            <pc:sldMk cId="3600196088" sldId="375"/>
            <ac:picMk id="5" creationId="{4C98A769-A59A-408A-A355-A0E634D60922}"/>
          </ac:picMkLst>
        </pc:picChg>
        <pc:picChg chg="add mod">
          <ac:chgData name="David Cowell" userId="8c854f7f-d1d6-4058-999d-8d33c997d9fc" providerId="ADAL" clId="{A34A3C0D-4D2F-4063-A75A-68B457FEDE14}" dt="2021-03-14T01:26:00.652" v="4551" actId="1076"/>
          <ac:picMkLst>
            <pc:docMk/>
            <pc:sldMk cId="3600196088" sldId="375"/>
            <ac:picMk id="6" creationId="{C11FE239-926E-437E-909B-786D97877E85}"/>
          </ac:picMkLst>
        </pc:picChg>
        <pc:picChg chg="add del mod">
          <ac:chgData name="David Cowell" userId="8c854f7f-d1d6-4058-999d-8d33c997d9fc" providerId="ADAL" clId="{A34A3C0D-4D2F-4063-A75A-68B457FEDE14}" dt="2021-03-14T01:36:26.458" v="4748" actId="478"/>
          <ac:picMkLst>
            <pc:docMk/>
            <pc:sldMk cId="3600196088" sldId="375"/>
            <ac:picMk id="7" creationId="{C86216CB-C798-4813-B8D7-F3A73E6B125B}"/>
          </ac:picMkLst>
        </pc:picChg>
      </pc:sldChg>
      <pc:sldChg chg="addSp delSp modSp add mod">
        <pc:chgData name="David Cowell" userId="8c854f7f-d1d6-4058-999d-8d33c997d9fc" providerId="ADAL" clId="{A34A3C0D-4D2F-4063-A75A-68B457FEDE14}" dt="2021-03-14T01:51:32.102" v="4846" actId="1038"/>
        <pc:sldMkLst>
          <pc:docMk/>
          <pc:sldMk cId="3739239818" sldId="376"/>
        </pc:sldMkLst>
        <pc:spChg chg="mod">
          <ac:chgData name="David Cowell" userId="8c854f7f-d1d6-4058-999d-8d33c997d9fc" providerId="ADAL" clId="{A34A3C0D-4D2F-4063-A75A-68B457FEDE14}" dt="2021-03-14T01:25:41.174" v="4549" actId="20577"/>
          <ac:spMkLst>
            <pc:docMk/>
            <pc:sldMk cId="3739239818" sldId="376"/>
            <ac:spMk id="3" creationId="{FB3CFE67-8591-41EF-A1CD-0629045FC764}"/>
          </ac:spMkLst>
        </pc:spChg>
        <pc:picChg chg="add mod ord">
          <ac:chgData name="David Cowell" userId="8c854f7f-d1d6-4058-999d-8d33c997d9fc" providerId="ADAL" clId="{A34A3C0D-4D2F-4063-A75A-68B457FEDE14}" dt="2021-03-14T01:51:32.102" v="4846" actId="1038"/>
          <ac:picMkLst>
            <pc:docMk/>
            <pc:sldMk cId="3739239818" sldId="376"/>
            <ac:picMk id="2" creationId="{388EF709-34FD-4B47-A9B9-FE3816BD2AF6}"/>
          </ac:picMkLst>
        </pc:picChg>
        <pc:picChg chg="mod modCrop">
          <ac:chgData name="David Cowell" userId="8c854f7f-d1d6-4058-999d-8d33c997d9fc" providerId="ADAL" clId="{A34A3C0D-4D2F-4063-A75A-68B457FEDE14}" dt="2021-03-14T01:38:12.903" v="4765" actId="1035"/>
          <ac:picMkLst>
            <pc:docMk/>
            <pc:sldMk cId="3739239818" sldId="376"/>
            <ac:picMk id="6" creationId="{69520E50-C7E0-4FEC-9553-DFB7F8BCD7DB}"/>
          </ac:picMkLst>
        </pc:picChg>
        <pc:picChg chg="mod">
          <ac:chgData name="David Cowell" userId="8c854f7f-d1d6-4058-999d-8d33c997d9fc" providerId="ADAL" clId="{A34A3C0D-4D2F-4063-A75A-68B457FEDE14}" dt="2021-03-14T01:38:31.112" v="4771" actId="1037"/>
          <ac:picMkLst>
            <pc:docMk/>
            <pc:sldMk cId="3739239818" sldId="376"/>
            <ac:picMk id="7" creationId="{7D8827E4-37C3-4C79-B0D1-647805DFFC8F}"/>
          </ac:picMkLst>
        </pc:picChg>
        <pc:picChg chg="del mod modCrop">
          <ac:chgData name="David Cowell" userId="8c854f7f-d1d6-4058-999d-8d33c997d9fc" providerId="ADAL" clId="{A34A3C0D-4D2F-4063-A75A-68B457FEDE14}" dt="2021-03-14T01:51:01.811" v="4835" actId="478"/>
          <ac:picMkLst>
            <pc:docMk/>
            <pc:sldMk cId="3739239818" sldId="376"/>
            <ac:picMk id="9" creationId="{20782C2D-7C5A-48B4-9279-853267ADC1EA}"/>
          </ac:picMkLst>
        </pc:picChg>
        <pc:picChg chg="mod">
          <ac:chgData name="David Cowell" userId="8c854f7f-d1d6-4058-999d-8d33c997d9fc" providerId="ADAL" clId="{A34A3C0D-4D2F-4063-A75A-68B457FEDE14}" dt="2021-03-14T01:38:27.251" v="4768" actId="1076"/>
          <ac:picMkLst>
            <pc:docMk/>
            <pc:sldMk cId="3739239818" sldId="376"/>
            <ac:picMk id="10" creationId="{3599E026-CBC5-4DF0-8E35-994C78547A23}"/>
          </ac:picMkLst>
        </pc:picChg>
      </pc:sldChg>
      <pc:sldChg chg="addSp delSp modSp new mod">
        <pc:chgData name="David Cowell" userId="8c854f7f-d1d6-4058-999d-8d33c997d9fc" providerId="ADAL" clId="{A34A3C0D-4D2F-4063-A75A-68B457FEDE14}" dt="2021-03-14T01:35:42.290" v="4743" actId="20577"/>
        <pc:sldMkLst>
          <pc:docMk/>
          <pc:sldMk cId="3428058865" sldId="377"/>
        </pc:sldMkLst>
        <pc:spChg chg="del mod">
          <ac:chgData name="David Cowell" userId="8c854f7f-d1d6-4058-999d-8d33c997d9fc" providerId="ADAL" clId="{A34A3C0D-4D2F-4063-A75A-68B457FEDE14}" dt="2021-03-14T01:30:57.903" v="4578" actId="478"/>
          <ac:spMkLst>
            <pc:docMk/>
            <pc:sldMk cId="3428058865" sldId="377"/>
            <ac:spMk id="2" creationId="{CBA03D13-3F3A-452F-B44F-7048E6F472FD}"/>
          </ac:spMkLst>
        </pc:spChg>
        <pc:spChg chg="mod">
          <ac:chgData name="David Cowell" userId="8c854f7f-d1d6-4058-999d-8d33c997d9fc" providerId="ADAL" clId="{A34A3C0D-4D2F-4063-A75A-68B457FEDE14}" dt="2021-03-14T01:35:42.290" v="4743" actId="20577"/>
          <ac:spMkLst>
            <pc:docMk/>
            <pc:sldMk cId="3428058865" sldId="377"/>
            <ac:spMk id="3" creationId="{5A475C78-713F-4DCA-A4A2-DB55580CAECE}"/>
          </ac:spMkLst>
        </pc:spChg>
        <pc:spChg chg="add mod">
          <ac:chgData name="David Cowell" userId="8c854f7f-d1d6-4058-999d-8d33c997d9fc" providerId="ADAL" clId="{A34A3C0D-4D2F-4063-A75A-68B457FEDE14}" dt="2021-03-14T01:35:30.916" v="4719" actId="20577"/>
          <ac:spMkLst>
            <pc:docMk/>
            <pc:sldMk cId="3428058865" sldId="377"/>
            <ac:spMk id="4" creationId="{AE2B396B-DAB8-48F4-9D6A-44F2537FA061}"/>
          </ac:spMkLst>
        </pc:spChg>
      </pc:sldChg>
      <pc:sldChg chg="addSp delSp modSp add mod">
        <pc:chgData name="David Cowell" userId="8c854f7f-d1d6-4058-999d-8d33c997d9fc" providerId="ADAL" clId="{A34A3C0D-4D2F-4063-A75A-68B457FEDE14}" dt="2021-03-15T09:04:58.614" v="4881" actId="1037"/>
        <pc:sldMkLst>
          <pc:docMk/>
          <pc:sldMk cId="941893975" sldId="378"/>
        </pc:sldMkLst>
        <pc:picChg chg="mod modCrop">
          <ac:chgData name="David Cowell" userId="8c854f7f-d1d6-4058-999d-8d33c997d9fc" providerId="ADAL" clId="{A34A3C0D-4D2F-4063-A75A-68B457FEDE14}" dt="2021-03-14T01:38:51.974" v="4788" actId="1035"/>
          <ac:picMkLst>
            <pc:docMk/>
            <pc:sldMk cId="941893975" sldId="378"/>
            <ac:picMk id="4" creationId="{5B8D0A62-6F03-483B-8F7F-C23CB3986646}"/>
          </ac:picMkLst>
        </pc:picChg>
        <pc:picChg chg="del mod modCrop">
          <ac:chgData name="David Cowell" userId="8c854f7f-d1d6-4058-999d-8d33c997d9fc" providerId="ADAL" clId="{A34A3C0D-4D2F-4063-A75A-68B457FEDE14}" dt="2021-03-15T09:04:33.220" v="4876" actId="478"/>
          <ac:picMkLst>
            <pc:docMk/>
            <pc:sldMk cId="941893975" sldId="378"/>
            <ac:picMk id="5" creationId="{4C98A769-A59A-408A-A355-A0E634D60922}"/>
          </ac:picMkLst>
        </pc:picChg>
        <pc:picChg chg="mod">
          <ac:chgData name="David Cowell" userId="8c854f7f-d1d6-4058-999d-8d33c997d9fc" providerId="ADAL" clId="{A34A3C0D-4D2F-4063-A75A-68B457FEDE14}" dt="2021-03-14T01:39:54.812" v="4834" actId="1037"/>
          <ac:picMkLst>
            <pc:docMk/>
            <pc:sldMk cId="941893975" sldId="378"/>
            <ac:picMk id="6" creationId="{C11FE239-926E-437E-909B-786D97877E85}"/>
          </ac:picMkLst>
        </pc:picChg>
        <pc:picChg chg="mod">
          <ac:chgData name="David Cowell" userId="8c854f7f-d1d6-4058-999d-8d33c997d9fc" providerId="ADAL" clId="{A34A3C0D-4D2F-4063-A75A-68B457FEDE14}" dt="2021-03-14T01:39:47.423" v="4826" actId="1076"/>
          <ac:picMkLst>
            <pc:docMk/>
            <pc:sldMk cId="941893975" sldId="378"/>
            <ac:picMk id="7" creationId="{C86216CB-C798-4813-B8D7-F3A73E6B125B}"/>
          </ac:picMkLst>
        </pc:picChg>
        <pc:picChg chg="add mod ord">
          <ac:chgData name="David Cowell" userId="8c854f7f-d1d6-4058-999d-8d33c997d9fc" providerId="ADAL" clId="{A34A3C0D-4D2F-4063-A75A-68B457FEDE14}" dt="2021-03-15T09:04:58.614" v="4881" actId="1037"/>
          <ac:picMkLst>
            <pc:docMk/>
            <pc:sldMk cId="941893975" sldId="378"/>
            <ac:picMk id="8" creationId="{DE9B6550-2D0F-4B0A-B66F-7EFF3A61D6CE}"/>
          </ac:picMkLst>
        </pc:picChg>
      </pc:sldChg>
      <pc:sldChg chg="add">
        <pc:chgData name="David Cowell" userId="8c854f7f-d1d6-4058-999d-8d33c997d9fc" providerId="ADAL" clId="{A34A3C0D-4D2F-4063-A75A-68B457FEDE14}" dt="2021-03-14T01:53:51.795" v="4874"/>
        <pc:sldMkLst>
          <pc:docMk/>
          <pc:sldMk cId="295607589" sldId="379"/>
        </pc:sldMkLst>
      </pc:sldChg>
      <pc:sldChg chg="addSp delSp modSp new mod">
        <pc:chgData name="David Cowell" userId="8c854f7f-d1d6-4058-999d-8d33c997d9fc" providerId="ADAL" clId="{A34A3C0D-4D2F-4063-A75A-68B457FEDE14}" dt="2021-03-15T09:10:55.994" v="5285" actId="20577"/>
        <pc:sldMkLst>
          <pc:docMk/>
          <pc:sldMk cId="4139476171" sldId="380"/>
        </pc:sldMkLst>
        <pc:spChg chg="del">
          <ac:chgData name="David Cowell" userId="8c854f7f-d1d6-4058-999d-8d33c997d9fc" providerId="ADAL" clId="{A34A3C0D-4D2F-4063-A75A-68B457FEDE14}" dt="2021-03-15T09:06:48.241" v="4885"/>
          <ac:spMkLst>
            <pc:docMk/>
            <pc:sldMk cId="4139476171" sldId="380"/>
            <ac:spMk id="2" creationId="{14EFA810-35BF-4F5D-BD08-AA6A24BDC9F2}"/>
          </ac:spMkLst>
        </pc:spChg>
        <pc:spChg chg="mod">
          <ac:chgData name="David Cowell" userId="8c854f7f-d1d6-4058-999d-8d33c997d9fc" providerId="ADAL" clId="{A34A3C0D-4D2F-4063-A75A-68B457FEDE14}" dt="2021-03-15T09:10:55.994" v="5285" actId="20577"/>
          <ac:spMkLst>
            <pc:docMk/>
            <pc:sldMk cId="4139476171" sldId="380"/>
            <ac:spMk id="3" creationId="{E6AE1C2E-CB6D-4BD2-B7B3-C375BCF8F076}"/>
          </ac:spMkLst>
        </pc:spChg>
        <pc:picChg chg="add mod">
          <ac:chgData name="David Cowell" userId="8c854f7f-d1d6-4058-999d-8d33c997d9fc" providerId="ADAL" clId="{A34A3C0D-4D2F-4063-A75A-68B457FEDE14}" dt="2021-03-15T09:10:32.765" v="5252" actId="1036"/>
          <ac:picMkLst>
            <pc:docMk/>
            <pc:sldMk cId="4139476171" sldId="380"/>
            <ac:picMk id="4" creationId="{96541901-7CD6-456C-9B2D-B7DDEA617543}"/>
          </ac:picMkLst>
        </pc:picChg>
        <pc:picChg chg="add mod">
          <ac:chgData name="David Cowell" userId="8c854f7f-d1d6-4058-999d-8d33c997d9fc" providerId="ADAL" clId="{A34A3C0D-4D2F-4063-A75A-68B457FEDE14}" dt="2021-03-15T09:10:37.254" v="5257" actId="1037"/>
          <ac:picMkLst>
            <pc:docMk/>
            <pc:sldMk cId="4139476171" sldId="380"/>
            <ac:picMk id="5" creationId="{F6061D14-5F14-4934-BD0E-1989635BC955}"/>
          </ac:picMkLst>
        </pc:picChg>
        <pc:picChg chg="add mod">
          <ac:chgData name="David Cowell" userId="8c854f7f-d1d6-4058-999d-8d33c997d9fc" providerId="ADAL" clId="{A34A3C0D-4D2F-4063-A75A-68B457FEDE14}" dt="2021-03-15T09:10:14.648" v="5047" actId="1035"/>
          <ac:picMkLst>
            <pc:docMk/>
            <pc:sldMk cId="4139476171" sldId="380"/>
            <ac:picMk id="6" creationId="{FE7760C7-EB14-4F53-80D5-7A1B35860EBC}"/>
          </ac:picMkLst>
        </pc:picChg>
      </pc:sldChg>
      <pc:sldChg chg="modSp add mod">
        <pc:chgData name="David Cowell" userId="8c854f7f-d1d6-4058-999d-8d33c997d9fc" providerId="ADAL" clId="{A34A3C0D-4D2F-4063-A75A-68B457FEDE14}" dt="2021-03-15T09:52:57.232" v="6079" actId="20577"/>
        <pc:sldMkLst>
          <pc:docMk/>
          <pc:sldMk cId="1667948661" sldId="381"/>
        </pc:sldMkLst>
        <pc:spChg chg="mod">
          <ac:chgData name="David Cowell" userId="8c854f7f-d1d6-4058-999d-8d33c997d9fc" providerId="ADAL" clId="{A34A3C0D-4D2F-4063-A75A-68B457FEDE14}" dt="2021-03-15T09:52:57.232" v="6079" actId="20577"/>
          <ac:spMkLst>
            <pc:docMk/>
            <pc:sldMk cId="1667948661" sldId="381"/>
            <ac:spMk id="2" creationId="{8E754721-2A19-4089-B159-B06C926FA639}"/>
          </ac:spMkLst>
        </pc:spChg>
      </pc:sldChg>
    </pc:docChg>
  </pc:docChgLst>
  <pc:docChgLst>
    <pc:chgData name="David Cowell" userId="8c854f7f-d1d6-4058-999d-8d33c997d9fc" providerId="ADAL" clId="{2FDCB748-CAAD-4A61-910A-F935AB3852A5}"/>
    <pc:docChg chg="undo custSel addSld delSld modSld modSection">
      <pc:chgData name="David Cowell" userId="8c854f7f-d1d6-4058-999d-8d33c997d9fc" providerId="ADAL" clId="{2FDCB748-CAAD-4A61-910A-F935AB3852A5}" dt="2023-03-12T18:38:24.774" v="460" actId="20577"/>
      <pc:docMkLst>
        <pc:docMk/>
      </pc:docMkLst>
      <pc:sldChg chg="modSp mod">
        <pc:chgData name="David Cowell" userId="8c854f7f-d1d6-4058-999d-8d33c997d9fc" providerId="ADAL" clId="{2FDCB748-CAAD-4A61-910A-F935AB3852A5}" dt="2023-03-12T18:38:24.774" v="460" actId="20577"/>
        <pc:sldMkLst>
          <pc:docMk/>
          <pc:sldMk cId="3263472396" sldId="313"/>
        </pc:sldMkLst>
        <pc:spChg chg="mod">
          <ac:chgData name="David Cowell" userId="8c854f7f-d1d6-4058-999d-8d33c997d9fc" providerId="ADAL" clId="{2FDCB748-CAAD-4A61-910A-F935AB3852A5}" dt="2023-03-12T18:38:24.774" v="460" actId="20577"/>
          <ac:spMkLst>
            <pc:docMk/>
            <pc:sldMk cId="3263472396" sldId="313"/>
            <ac:spMk id="3" creationId="{00000000-0000-0000-0000-000000000000}"/>
          </ac:spMkLst>
        </pc:spChg>
      </pc:sldChg>
      <pc:sldChg chg="del">
        <pc:chgData name="David Cowell" userId="8c854f7f-d1d6-4058-999d-8d33c997d9fc" providerId="ADAL" clId="{2FDCB748-CAAD-4A61-910A-F935AB3852A5}" dt="2023-03-12T18:09:33.317" v="0" actId="2696"/>
        <pc:sldMkLst>
          <pc:docMk/>
          <pc:sldMk cId="3278029698" sldId="339"/>
        </pc:sldMkLst>
      </pc:sldChg>
      <pc:sldChg chg="modSp mod">
        <pc:chgData name="David Cowell" userId="8c854f7f-d1d6-4058-999d-8d33c997d9fc" providerId="ADAL" clId="{2FDCB748-CAAD-4A61-910A-F935AB3852A5}" dt="2023-03-12T18:17:24.827" v="22" actId="20577"/>
        <pc:sldMkLst>
          <pc:docMk/>
          <pc:sldMk cId="2926837088" sldId="343"/>
        </pc:sldMkLst>
        <pc:spChg chg="mod">
          <ac:chgData name="David Cowell" userId="8c854f7f-d1d6-4058-999d-8d33c997d9fc" providerId="ADAL" clId="{2FDCB748-CAAD-4A61-910A-F935AB3852A5}" dt="2023-03-12T18:17:24.827" v="22" actId="20577"/>
          <ac:spMkLst>
            <pc:docMk/>
            <pc:sldMk cId="2926837088" sldId="343"/>
            <ac:spMk id="9" creationId="{FAEBF4DC-8789-41EA-AF32-C989FDA5F540}"/>
          </ac:spMkLst>
        </pc:spChg>
      </pc:sldChg>
      <pc:sldChg chg="modSp mod">
        <pc:chgData name="David Cowell" userId="8c854f7f-d1d6-4058-999d-8d33c997d9fc" providerId="ADAL" clId="{2FDCB748-CAAD-4A61-910A-F935AB3852A5}" dt="2023-03-12T18:38:03.095" v="448" actId="113"/>
        <pc:sldMkLst>
          <pc:docMk/>
          <pc:sldMk cId="3155695936" sldId="358"/>
        </pc:sldMkLst>
        <pc:spChg chg="mod">
          <ac:chgData name="David Cowell" userId="8c854f7f-d1d6-4058-999d-8d33c997d9fc" providerId="ADAL" clId="{2FDCB748-CAAD-4A61-910A-F935AB3852A5}" dt="2023-03-12T18:38:03.095" v="448" actId="113"/>
          <ac:spMkLst>
            <pc:docMk/>
            <pc:sldMk cId="3155695936" sldId="358"/>
            <ac:spMk id="10" creationId="{591C95D9-D023-4F77-856A-807C1D35E4A0}"/>
          </ac:spMkLst>
        </pc:spChg>
      </pc:sldChg>
      <pc:sldChg chg="modSp mod">
        <pc:chgData name="David Cowell" userId="8c854f7f-d1d6-4058-999d-8d33c997d9fc" providerId="ADAL" clId="{2FDCB748-CAAD-4A61-910A-F935AB3852A5}" dt="2023-03-12T18:17:55.761" v="30" actId="20577"/>
        <pc:sldMkLst>
          <pc:docMk/>
          <pc:sldMk cId="850722176" sldId="359"/>
        </pc:sldMkLst>
        <pc:spChg chg="mod">
          <ac:chgData name="David Cowell" userId="8c854f7f-d1d6-4058-999d-8d33c997d9fc" providerId="ADAL" clId="{2FDCB748-CAAD-4A61-910A-F935AB3852A5}" dt="2023-03-12T18:17:55.761" v="30" actId="20577"/>
          <ac:spMkLst>
            <pc:docMk/>
            <pc:sldMk cId="850722176" sldId="359"/>
            <ac:spMk id="3" creationId="{62000FAC-469E-4C81-BA35-9275CE33BAFF}"/>
          </ac:spMkLst>
        </pc:spChg>
      </pc:sldChg>
      <pc:sldChg chg="delSp modSp mod">
        <pc:chgData name="David Cowell" userId="8c854f7f-d1d6-4058-999d-8d33c997d9fc" providerId="ADAL" clId="{2FDCB748-CAAD-4A61-910A-F935AB3852A5}" dt="2023-03-12T18:18:31.257" v="62" actId="20577"/>
        <pc:sldMkLst>
          <pc:docMk/>
          <pc:sldMk cId="843464929" sldId="361"/>
        </pc:sldMkLst>
        <pc:spChg chg="mod">
          <ac:chgData name="David Cowell" userId="8c854f7f-d1d6-4058-999d-8d33c997d9fc" providerId="ADAL" clId="{2FDCB748-CAAD-4A61-910A-F935AB3852A5}" dt="2023-03-12T18:18:31.257" v="62" actId="20577"/>
          <ac:spMkLst>
            <pc:docMk/>
            <pc:sldMk cId="843464929" sldId="361"/>
            <ac:spMk id="3" creationId="{62000FAC-469E-4C81-BA35-9275CE33BAFF}"/>
          </ac:spMkLst>
        </pc:spChg>
        <pc:spChg chg="del">
          <ac:chgData name="David Cowell" userId="8c854f7f-d1d6-4058-999d-8d33c997d9fc" providerId="ADAL" clId="{2FDCB748-CAAD-4A61-910A-F935AB3852A5}" dt="2023-03-12T18:09:51.057" v="1" actId="478"/>
          <ac:spMkLst>
            <pc:docMk/>
            <pc:sldMk cId="843464929" sldId="361"/>
            <ac:spMk id="5" creationId="{336EDF58-03AF-46F7-B093-62500C35A582}"/>
          </ac:spMkLst>
        </pc:spChg>
      </pc:sldChg>
      <pc:sldChg chg="modSp mod">
        <pc:chgData name="David Cowell" userId="8c854f7f-d1d6-4058-999d-8d33c997d9fc" providerId="ADAL" clId="{2FDCB748-CAAD-4A61-910A-F935AB3852A5}" dt="2023-03-12T18:20:29.832" v="76" actId="1038"/>
        <pc:sldMkLst>
          <pc:docMk/>
          <pc:sldMk cId="733278805" sldId="365"/>
        </pc:sldMkLst>
        <pc:graphicFrameChg chg="modGraphic">
          <ac:chgData name="David Cowell" userId="8c854f7f-d1d6-4058-999d-8d33c997d9fc" providerId="ADAL" clId="{2FDCB748-CAAD-4A61-910A-F935AB3852A5}" dt="2023-03-12T18:19:51.132" v="71" actId="20577"/>
          <ac:graphicFrameMkLst>
            <pc:docMk/>
            <pc:sldMk cId="733278805" sldId="365"/>
            <ac:graphicFrameMk id="8" creationId="{C5FB7CEC-ED81-4C12-903B-6F59450792EF}"/>
          </ac:graphicFrameMkLst>
        </pc:graphicFrameChg>
        <pc:picChg chg="mod">
          <ac:chgData name="David Cowell" userId="8c854f7f-d1d6-4058-999d-8d33c997d9fc" providerId="ADAL" clId="{2FDCB748-CAAD-4A61-910A-F935AB3852A5}" dt="2023-03-12T18:20:29.832" v="76" actId="1038"/>
          <ac:picMkLst>
            <pc:docMk/>
            <pc:sldMk cId="733278805" sldId="365"/>
            <ac:picMk id="12" creationId="{F064EA36-F1C3-4A3F-972D-23D5264BED82}"/>
          </ac:picMkLst>
        </pc:picChg>
      </pc:sldChg>
      <pc:sldChg chg="addSp delSp modSp mod">
        <pc:chgData name="David Cowell" userId="8c854f7f-d1d6-4058-999d-8d33c997d9fc" providerId="ADAL" clId="{2FDCB748-CAAD-4A61-910A-F935AB3852A5}" dt="2023-03-12T18:31:13.805" v="262" actId="20577"/>
        <pc:sldMkLst>
          <pc:docMk/>
          <pc:sldMk cId="83347378" sldId="366"/>
        </pc:sldMkLst>
        <pc:spChg chg="mod">
          <ac:chgData name="David Cowell" userId="8c854f7f-d1d6-4058-999d-8d33c997d9fc" providerId="ADAL" clId="{2FDCB748-CAAD-4A61-910A-F935AB3852A5}" dt="2023-03-12T18:31:13.805" v="262" actId="20577"/>
          <ac:spMkLst>
            <pc:docMk/>
            <pc:sldMk cId="83347378" sldId="366"/>
            <ac:spMk id="12" creationId="{A2B6FD73-DBA2-40E3-AA5A-DB74C12A122B}"/>
          </ac:spMkLst>
        </pc:spChg>
        <pc:spChg chg="add del mod">
          <ac:chgData name="David Cowell" userId="8c854f7f-d1d6-4058-999d-8d33c997d9fc" providerId="ADAL" clId="{2FDCB748-CAAD-4A61-910A-F935AB3852A5}" dt="2023-03-12T18:29:12.752" v="120" actId="478"/>
          <ac:spMkLst>
            <pc:docMk/>
            <pc:sldMk cId="83347378" sldId="366"/>
            <ac:spMk id="14" creationId="{0AB3AAC2-E6AC-9F38-042D-1B76F8733B61}"/>
          </ac:spMkLst>
        </pc:spChg>
        <pc:picChg chg="add mod modCrop">
          <ac:chgData name="David Cowell" userId="8c854f7f-d1d6-4058-999d-8d33c997d9fc" providerId="ADAL" clId="{2FDCB748-CAAD-4A61-910A-F935AB3852A5}" dt="2023-03-12T18:29:59.554" v="218" actId="1038"/>
          <ac:picMkLst>
            <pc:docMk/>
            <pc:sldMk cId="83347378" sldId="366"/>
            <ac:picMk id="2" creationId="{8E275200-D444-4B6F-28BD-8E4C5B5F1383}"/>
          </ac:picMkLst>
        </pc:picChg>
        <pc:picChg chg="del mod">
          <ac:chgData name="David Cowell" userId="8c854f7f-d1d6-4058-999d-8d33c997d9fc" providerId="ADAL" clId="{2FDCB748-CAAD-4A61-910A-F935AB3852A5}" dt="2023-03-12T18:29:07.255" v="119" actId="478"/>
          <ac:picMkLst>
            <pc:docMk/>
            <pc:sldMk cId="83347378" sldId="366"/>
            <ac:picMk id="4" creationId="{16244317-4175-4364-82A8-E48F112AAE44}"/>
          </ac:picMkLst>
        </pc:picChg>
        <pc:picChg chg="add del mod">
          <ac:chgData name="David Cowell" userId="8c854f7f-d1d6-4058-999d-8d33c997d9fc" providerId="ADAL" clId="{2FDCB748-CAAD-4A61-910A-F935AB3852A5}" dt="2023-03-12T18:25:52.342" v="117" actId="478"/>
          <ac:picMkLst>
            <pc:docMk/>
            <pc:sldMk cId="83347378" sldId="366"/>
            <ac:picMk id="5" creationId="{C93C6142-0F69-5A9C-A781-EAA50F835B5B}"/>
          </ac:picMkLst>
        </pc:picChg>
        <pc:picChg chg="add mod ord">
          <ac:chgData name="David Cowell" userId="8c854f7f-d1d6-4058-999d-8d33c997d9fc" providerId="ADAL" clId="{2FDCB748-CAAD-4A61-910A-F935AB3852A5}" dt="2023-03-12T18:29:59.554" v="218" actId="1038"/>
          <ac:picMkLst>
            <pc:docMk/>
            <pc:sldMk cId="83347378" sldId="366"/>
            <ac:picMk id="11" creationId="{C5F24895-1CB7-47C9-4046-32AD1403F3F9}"/>
          </ac:picMkLst>
        </pc:picChg>
        <pc:cxnChg chg="mod">
          <ac:chgData name="David Cowell" userId="8c854f7f-d1d6-4058-999d-8d33c997d9fc" providerId="ADAL" clId="{2FDCB748-CAAD-4A61-910A-F935AB3852A5}" dt="2023-03-12T18:29:59.554" v="218" actId="1038"/>
          <ac:cxnSpMkLst>
            <pc:docMk/>
            <pc:sldMk cId="83347378" sldId="366"/>
            <ac:cxnSpMk id="6" creationId="{C518DD2F-217A-42E7-AF71-A524307ADC18}"/>
          </ac:cxnSpMkLst>
        </pc:cxnChg>
        <pc:cxnChg chg="mod">
          <ac:chgData name="David Cowell" userId="8c854f7f-d1d6-4058-999d-8d33c997d9fc" providerId="ADAL" clId="{2FDCB748-CAAD-4A61-910A-F935AB3852A5}" dt="2023-03-12T18:29:59.554" v="218" actId="1038"/>
          <ac:cxnSpMkLst>
            <pc:docMk/>
            <pc:sldMk cId="83347378" sldId="366"/>
            <ac:cxnSpMk id="8" creationId="{5A721751-4AA0-4BD7-B2A5-1984958F891D}"/>
          </ac:cxnSpMkLst>
        </pc:cxnChg>
        <pc:cxnChg chg="mod">
          <ac:chgData name="David Cowell" userId="8c854f7f-d1d6-4058-999d-8d33c997d9fc" providerId="ADAL" clId="{2FDCB748-CAAD-4A61-910A-F935AB3852A5}" dt="2023-03-12T18:29:59.554" v="218" actId="1038"/>
          <ac:cxnSpMkLst>
            <pc:docMk/>
            <pc:sldMk cId="83347378" sldId="366"/>
            <ac:cxnSpMk id="9" creationId="{6AB05C63-5AC2-442F-97B0-9673AE06DC3E}"/>
          </ac:cxnSpMkLst>
        </pc:cxnChg>
        <pc:cxnChg chg="mod">
          <ac:chgData name="David Cowell" userId="8c854f7f-d1d6-4058-999d-8d33c997d9fc" providerId="ADAL" clId="{2FDCB748-CAAD-4A61-910A-F935AB3852A5}" dt="2023-03-12T18:29:59.554" v="218" actId="1038"/>
          <ac:cxnSpMkLst>
            <pc:docMk/>
            <pc:sldMk cId="83347378" sldId="366"/>
            <ac:cxnSpMk id="10" creationId="{588F1334-CAB1-4674-86AC-29C322FD5AE5}"/>
          </ac:cxnSpMkLst>
        </pc:cxnChg>
      </pc:sldChg>
      <pc:sldChg chg="addSp modSp mod">
        <pc:chgData name="David Cowell" userId="8c854f7f-d1d6-4058-999d-8d33c997d9fc" providerId="ADAL" clId="{2FDCB748-CAAD-4A61-910A-F935AB3852A5}" dt="2023-03-12T18:23:12.243" v="91" actId="207"/>
        <pc:sldMkLst>
          <pc:docMk/>
          <pc:sldMk cId="2656367907" sldId="367"/>
        </pc:sldMkLst>
        <pc:spChg chg="add mod">
          <ac:chgData name="David Cowell" userId="8c854f7f-d1d6-4058-999d-8d33c997d9fc" providerId="ADAL" clId="{2FDCB748-CAAD-4A61-910A-F935AB3852A5}" dt="2023-03-12T18:23:12.243" v="91" actId="207"/>
          <ac:spMkLst>
            <pc:docMk/>
            <pc:sldMk cId="2656367907" sldId="367"/>
            <ac:spMk id="2" creationId="{93A97E2E-C0A6-F053-C798-4F05C4F0806C}"/>
          </ac:spMkLst>
        </pc:spChg>
      </pc:sldChg>
      <pc:sldChg chg="addSp delSp modSp mod">
        <pc:chgData name="David Cowell" userId="8c854f7f-d1d6-4058-999d-8d33c997d9fc" providerId="ADAL" clId="{2FDCB748-CAAD-4A61-910A-F935AB3852A5}" dt="2023-03-12T18:34:13.748" v="443" actId="14100"/>
        <pc:sldMkLst>
          <pc:docMk/>
          <pc:sldMk cId="1646426074" sldId="369"/>
        </pc:sldMkLst>
        <pc:spChg chg="mod">
          <ac:chgData name="David Cowell" userId="8c854f7f-d1d6-4058-999d-8d33c997d9fc" providerId="ADAL" clId="{2FDCB748-CAAD-4A61-910A-F935AB3852A5}" dt="2023-03-12T18:34:04.068" v="437" actId="1035"/>
          <ac:spMkLst>
            <pc:docMk/>
            <pc:sldMk cId="1646426074" sldId="369"/>
            <ac:spMk id="2" creationId="{9FB856B9-694D-4B6C-AC1C-0DEDDDA4E886}"/>
          </ac:spMkLst>
        </pc:spChg>
        <pc:spChg chg="add del mod">
          <ac:chgData name="David Cowell" userId="8c854f7f-d1d6-4058-999d-8d33c997d9fc" providerId="ADAL" clId="{2FDCB748-CAAD-4A61-910A-F935AB3852A5}" dt="2023-03-12T18:32:11.364" v="390" actId="478"/>
          <ac:spMkLst>
            <pc:docMk/>
            <pc:sldMk cId="1646426074" sldId="369"/>
            <ac:spMk id="11" creationId="{021C2B77-A141-B751-E4AB-161AF965A8E5}"/>
          </ac:spMkLst>
        </pc:spChg>
        <pc:spChg chg="del">
          <ac:chgData name="David Cowell" userId="8c854f7f-d1d6-4058-999d-8d33c997d9fc" providerId="ADAL" clId="{2FDCB748-CAAD-4A61-910A-F935AB3852A5}" dt="2023-03-12T18:32:02.271" v="388" actId="478"/>
          <ac:spMkLst>
            <pc:docMk/>
            <pc:sldMk cId="1646426074" sldId="369"/>
            <ac:spMk id="12" creationId="{A2B6FD73-DBA2-40E3-AA5A-DB74C12A122B}"/>
          </ac:spMkLst>
        </pc:spChg>
        <pc:picChg chg="del">
          <ac:chgData name="David Cowell" userId="8c854f7f-d1d6-4058-999d-8d33c997d9fc" providerId="ADAL" clId="{2FDCB748-CAAD-4A61-910A-F935AB3852A5}" dt="2023-03-12T18:32:07.233" v="389" actId="478"/>
          <ac:picMkLst>
            <pc:docMk/>
            <pc:sldMk cId="1646426074" sldId="369"/>
            <ac:picMk id="4" creationId="{16244317-4175-4364-82A8-E48F112AAE44}"/>
          </ac:picMkLst>
        </pc:picChg>
        <pc:picChg chg="add mod ord">
          <ac:chgData name="David Cowell" userId="8c854f7f-d1d6-4058-999d-8d33c997d9fc" providerId="ADAL" clId="{2FDCB748-CAAD-4A61-910A-F935AB3852A5}" dt="2023-03-12T18:31:59.096" v="387" actId="167"/>
          <ac:picMkLst>
            <pc:docMk/>
            <pc:sldMk cId="1646426074" sldId="369"/>
            <ac:picMk id="5" creationId="{682812EC-C60F-AF34-AB4A-8715668BDF94}"/>
          </ac:picMkLst>
        </pc:picChg>
        <pc:cxnChg chg="mod">
          <ac:chgData name="David Cowell" userId="8c854f7f-d1d6-4058-999d-8d33c997d9fc" providerId="ADAL" clId="{2FDCB748-CAAD-4A61-910A-F935AB3852A5}" dt="2023-03-12T18:34:13.748" v="443" actId="14100"/>
          <ac:cxnSpMkLst>
            <pc:docMk/>
            <pc:sldMk cId="1646426074" sldId="369"/>
            <ac:cxnSpMk id="6" creationId="{C518DD2F-217A-42E7-AF71-A524307ADC18}"/>
          </ac:cxnSpMkLst>
        </pc:cxnChg>
        <pc:cxnChg chg="mod">
          <ac:chgData name="David Cowell" userId="8c854f7f-d1d6-4058-999d-8d33c997d9fc" providerId="ADAL" clId="{2FDCB748-CAAD-4A61-910A-F935AB3852A5}" dt="2023-03-12T18:34:08.099" v="442" actId="1035"/>
          <ac:cxnSpMkLst>
            <pc:docMk/>
            <pc:sldMk cId="1646426074" sldId="369"/>
            <ac:cxnSpMk id="36" creationId="{E50EF5FC-5FD6-40F9-BB30-117BB57A808E}"/>
          </ac:cxnSpMkLst>
        </pc:cxnChg>
      </pc:sldChg>
      <pc:sldChg chg="delSp mod">
        <pc:chgData name="David Cowell" userId="8c854f7f-d1d6-4058-999d-8d33c997d9fc" providerId="ADAL" clId="{2FDCB748-CAAD-4A61-910A-F935AB3852A5}" dt="2023-03-12T18:11:10.582" v="3" actId="478"/>
        <pc:sldMkLst>
          <pc:docMk/>
          <pc:sldMk cId="756142225" sldId="370"/>
        </pc:sldMkLst>
        <pc:spChg chg="del">
          <ac:chgData name="David Cowell" userId="8c854f7f-d1d6-4058-999d-8d33c997d9fc" providerId="ADAL" clId="{2FDCB748-CAAD-4A61-910A-F935AB3852A5}" dt="2023-03-12T18:11:10.582" v="3" actId="478"/>
          <ac:spMkLst>
            <pc:docMk/>
            <pc:sldMk cId="756142225" sldId="370"/>
            <ac:spMk id="2" creationId="{18A96A6A-C7C5-425E-994F-7DD3E8E6C352}"/>
          </ac:spMkLst>
        </pc:spChg>
      </pc:sldChg>
      <pc:sldChg chg="delSp mod">
        <pc:chgData name="David Cowell" userId="8c854f7f-d1d6-4058-999d-8d33c997d9fc" providerId="ADAL" clId="{2FDCB748-CAAD-4A61-910A-F935AB3852A5}" dt="2023-03-12T18:11:18.714" v="4" actId="478"/>
        <pc:sldMkLst>
          <pc:docMk/>
          <pc:sldMk cId="3199881575" sldId="371"/>
        </pc:sldMkLst>
        <pc:spChg chg="del">
          <ac:chgData name="David Cowell" userId="8c854f7f-d1d6-4058-999d-8d33c997d9fc" providerId="ADAL" clId="{2FDCB748-CAAD-4A61-910A-F935AB3852A5}" dt="2023-03-12T18:11:18.714" v="4" actId="478"/>
          <ac:spMkLst>
            <pc:docMk/>
            <pc:sldMk cId="3199881575" sldId="371"/>
            <ac:spMk id="6" creationId="{8AEDB571-1B15-4AB3-B659-1C23A461B765}"/>
          </ac:spMkLst>
        </pc:spChg>
      </pc:sldChg>
      <pc:sldChg chg="delSp mod">
        <pc:chgData name="David Cowell" userId="8c854f7f-d1d6-4058-999d-8d33c997d9fc" providerId="ADAL" clId="{2FDCB748-CAAD-4A61-910A-F935AB3852A5}" dt="2023-03-12T18:10:42.958" v="2" actId="478"/>
        <pc:sldMkLst>
          <pc:docMk/>
          <pc:sldMk cId="941893975" sldId="378"/>
        </pc:sldMkLst>
        <pc:spChg chg="del">
          <ac:chgData name="David Cowell" userId="8c854f7f-d1d6-4058-999d-8d33c997d9fc" providerId="ADAL" clId="{2FDCB748-CAAD-4A61-910A-F935AB3852A5}" dt="2023-03-12T18:10:42.958" v="2" actId="478"/>
          <ac:spMkLst>
            <pc:docMk/>
            <pc:sldMk cId="941893975" sldId="378"/>
            <ac:spMk id="2" creationId="{342C2A7F-815F-4D78-A4FA-22FF17C4F154}"/>
          </ac:spMkLst>
        </pc:spChg>
      </pc:sldChg>
      <pc:sldChg chg="modSp mod">
        <pc:chgData name="David Cowell" userId="8c854f7f-d1d6-4058-999d-8d33c997d9fc" providerId="ADAL" clId="{2FDCB748-CAAD-4A61-910A-F935AB3852A5}" dt="2023-03-12T18:38:09.343" v="449" actId="113"/>
        <pc:sldMkLst>
          <pc:docMk/>
          <pc:sldMk cId="295607589" sldId="379"/>
        </pc:sldMkLst>
        <pc:spChg chg="mod">
          <ac:chgData name="David Cowell" userId="8c854f7f-d1d6-4058-999d-8d33c997d9fc" providerId="ADAL" clId="{2FDCB748-CAAD-4A61-910A-F935AB3852A5}" dt="2023-03-12T18:38:09.343" v="449" actId="113"/>
          <ac:spMkLst>
            <pc:docMk/>
            <pc:sldMk cId="295607589" sldId="379"/>
            <ac:spMk id="5" creationId="{E4690488-36C6-4153-B42C-D089E8F3CC12}"/>
          </ac:spMkLst>
        </pc:spChg>
      </pc:sldChg>
      <pc:sldChg chg="modSp add mod">
        <pc:chgData name="David Cowell" userId="8c854f7f-d1d6-4058-999d-8d33c997d9fc" providerId="ADAL" clId="{2FDCB748-CAAD-4A61-910A-F935AB3852A5}" dt="2023-03-12T18:37:53.420" v="445" actId="113"/>
        <pc:sldMkLst>
          <pc:docMk/>
          <pc:sldMk cId="1088947068" sldId="382"/>
        </pc:sldMkLst>
        <pc:spChg chg="mod">
          <ac:chgData name="David Cowell" userId="8c854f7f-d1d6-4058-999d-8d33c997d9fc" providerId="ADAL" clId="{2FDCB748-CAAD-4A61-910A-F935AB3852A5}" dt="2023-03-12T18:37:53.420" v="445" actId="113"/>
          <ac:spMkLst>
            <pc:docMk/>
            <pc:sldMk cId="1088947068" sldId="382"/>
            <ac:spMk id="10" creationId="{591C95D9-D023-4F77-856A-807C1D35E4A0}"/>
          </ac:spMkLst>
        </pc:spChg>
      </pc:sldChg>
    </pc:docChg>
  </pc:docChgLst>
  <pc:docChgLst>
    <pc:chgData name="David" userId="8c854f7f-d1d6-4058-999d-8d33c997d9fc" providerId="ADAL" clId="{EA30FBDA-1437-45BA-8A5F-6CE9F82E2248}"/>
    <pc:docChg chg="custSel modSld">
      <pc:chgData name="David" userId="8c854f7f-d1d6-4058-999d-8d33c997d9fc" providerId="ADAL" clId="{EA30FBDA-1437-45BA-8A5F-6CE9F82E2248}" dt="2022-03-07T16:16:01.942" v="72" actId="20577"/>
      <pc:docMkLst>
        <pc:docMk/>
      </pc:docMkLst>
      <pc:sldChg chg="modSp mod">
        <pc:chgData name="David" userId="8c854f7f-d1d6-4058-999d-8d33c997d9fc" providerId="ADAL" clId="{EA30FBDA-1437-45BA-8A5F-6CE9F82E2248}" dt="2022-03-07T14:56:31.127" v="70" actId="6549"/>
        <pc:sldMkLst>
          <pc:docMk/>
          <pc:sldMk cId="3263472396" sldId="313"/>
        </pc:sldMkLst>
        <pc:spChg chg="mod">
          <ac:chgData name="David" userId="8c854f7f-d1d6-4058-999d-8d33c997d9fc" providerId="ADAL" clId="{EA30FBDA-1437-45BA-8A5F-6CE9F82E2248}" dt="2022-03-07T14:56:31.127" v="70" actId="6549"/>
          <ac:spMkLst>
            <pc:docMk/>
            <pc:sldMk cId="3263472396" sldId="313"/>
            <ac:spMk id="3" creationId="{00000000-0000-0000-0000-000000000000}"/>
          </ac:spMkLst>
        </pc:spChg>
      </pc:sldChg>
      <pc:sldChg chg="modSp mod">
        <pc:chgData name="David" userId="8c854f7f-d1d6-4058-999d-8d33c997d9fc" providerId="ADAL" clId="{EA30FBDA-1437-45BA-8A5F-6CE9F82E2248}" dt="2022-03-07T16:16:01.942" v="72" actId="20577"/>
        <pc:sldMkLst>
          <pc:docMk/>
          <pc:sldMk cId="3278029698" sldId="339"/>
        </pc:sldMkLst>
        <pc:spChg chg="mod">
          <ac:chgData name="David" userId="8c854f7f-d1d6-4058-999d-8d33c997d9fc" providerId="ADAL" clId="{EA30FBDA-1437-45BA-8A5F-6CE9F82E2248}" dt="2022-03-07T16:16:01.942" v="72" actId="20577"/>
          <ac:spMkLst>
            <pc:docMk/>
            <pc:sldMk cId="3278029698" sldId="339"/>
            <ac:spMk id="2" creationId="{7318FE89-F51C-4362-BBFC-B6440090ABA5}"/>
          </ac:spMkLst>
        </pc:spChg>
      </pc:sldChg>
      <pc:sldChg chg="modSp mod">
        <pc:chgData name="David" userId="8c854f7f-d1d6-4058-999d-8d33c997d9fc" providerId="ADAL" clId="{EA30FBDA-1437-45BA-8A5F-6CE9F82E2248}" dt="2022-03-07T14:43:36.381" v="24" actId="20577"/>
        <pc:sldMkLst>
          <pc:docMk/>
          <pc:sldMk cId="2412143509" sldId="363"/>
        </pc:sldMkLst>
        <pc:spChg chg="mod">
          <ac:chgData name="David" userId="8c854f7f-d1d6-4058-999d-8d33c997d9fc" providerId="ADAL" clId="{EA30FBDA-1437-45BA-8A5F-6CE9F82E2248}" dt="2022-03-07T14:43:36.381" v="24" actId="20577"/>
          <ac:spMkLst>
            <pc:docMk/>
            <pc:sldMk cId="2412143509" sldId="363"/>
            <ac:spMk id="3" creationId="{FADCF668-1BED-4E67-B443-42CC30769AA6}"/>
          </ac:spMkLst>
        </pc:spChg>
      </pc:sldChg>
      <pc:sldChg chg="modSp mod">
        <pc:chgData name="David" userId="8c854f7f-d1d6-4058-999d-8d33c997d9fc" providerId="ADAL" clId="{EA30FBDA-1437-45BA-8A5F-6CE9F82E2248}" dt="2022-03-07T14:44:08.605" v="65" actId="20577"/>
        <pc:sldMkLst>
          <pc:docMk/>
          <pc:sldMk cId="2629743156" sldId="364"/>
        </pc:sldMkLst>
        <pc:spChg chg="mod">
          <ac:chgData name="David" userId="8c854f7f-d1d6-4058-999d-8d33c997d9fc" providerId="ADAL" clId="{EA30FBDA-1437-45BA-8A5F-6CE9F82E2248}" dt="2022-03-07T14:44:08.605" v="65" actId="20577"/>
          <ac:spMkLst>
            <pc:docMk/>
            <pc:sldMk cId="2629743156" sldId="364"/>
            <ac:spMk id="2" creationId="{8E754721-2A19-4089-B159-B06C926FA639}"/>
          </ac:spMkLst>
        </pc:spChg>
      </pc:sldChg>
      <pc:sldChg chg="delSp mod">
        <pc:chgData name="David" userId="8c854f7f-d1d6-4058-999d-8d33c997d9fc" providerId="ADAL" clId="{EA30FBDA-1437-45BA-8A5F-6CE9F82E2248}" dt="2022-03-07T14:17:43.784" v="9" actId="478"/>
        <pc:sldMkLst>
          <pc:docMk/>
          <pc:sldMk cId="2656367907" sldId="367"/>
        </pc:sldMkLst>
        <pc:spChg chg="del">
          <ac:chgData name="David" userId="8c854f7f-d1d6-4058-999d-8d33c997d9fc" providerId="ADAL" clId="{EA30FBDA-1437-45BA-8A5F-6CE9F82E2248}" dt="2022-03-07T14:17:43.784" v="9" actId="478"/>
          <ac:spMkLst>
            <pc:docMk/>
            <pc:sldMk cId="2656367907" sldId="367"/>
            <ac:spMk id="6" creationId="{8AEDB571-1B15-4AB3-B659-1C23A461B765}"/>
          </ac:spMkLst>
        </pc:spChg>
      </pc:sldChg>
    </pc:docChg>
  </pc:docChgLst>
  <pc:docChgLst>
    <pc:chgData name="David Cowell" userId="8c854f7f-d1d6-4058-999d-8d33c997d9fc" providerId="ADAL" clId="{D832FBC9-F562-44C7-940F-2D59D8AC8F2C}"/>
    <pc:docChg chg="custSel modSld">
      <pc:chgData name="David Cowell" userId="8c854f7f-d1d6-4058-999d-8d33c997d9fc" providerId="ADAL" clId="{D832FBC9-F562-44C7-940F-2D59D8AC8F2C}" dt="2021-03-01T09:50:26.847" v="89" actId="6549"/>
      <pc:docMkLst>
        <pc:docMk/>
      </pc:docMkLst>
      <pc:sldChg chg="modSp mod">
        <pc:chgData name="David Cowell" userId="8c854f7f-d1d6-4058-999d-8d33c997d9fc" providerId="ADAL" clId="{D832FBC9-F562-44C7-940F-2D59D8AC8F2C}" dt="2021-03-01T09:49:25.313" v="71" actId="6549"/>
        <pc:sldMkLst>
          <pc:docMk/>
          <pc:sldMk cId="3263472396" sldId="313"/>
        </pc:sldMkLst>
        <pc:spChg chg="mod">
          <ac:chgData name="David Cowell" userId="8c854f7f-d1d6-4058-999d-8d33c997d9fc" providerId="ADAL" clId="{D832FBC9-F562-44C7-940F-2D59D8AC8F2C}" dt="2021-03-01T09:49:25.313" v="71" actId="6549"/>
          <ac:spMkLst>
            <pc:docMk/>
            <pc:sldMk cId="3263472396" sldId="313"/>
            <ac:spMk id="3" creationId="{00000000-0000-0000-0000-000000000000}"/>
          </ac:spMkLst>
        </pc:spChg>
      </pc:sldChg>
      <pc:sldChg chg="modSp mod">
        <pc:chgData name="David Cowell" userId="8c854f7f-d1d6-4058-999d-8d33c997d9fc" providerId="ADAL" clId="{D832FBC9-F562-44C7-940F-2D59D8AC8F2C}" dt="2021-03-01T09:50:26.847" v="89" actId="6549"/>
        <pc:sldMkLst>
          <pc:docMk/>
          <pc:sldMk cId="3434830735" sldId="342"/>
        </pc:sldMkLst>
        <pc:spChg chg="mod">
          <ac:chgData name="David Cowell" userId="8c854f7f-d1d6-4058-999d-8d33c997d9fc" providerId="ADAL" clId="{D832FBC9-F562-44C7-940F-2D59D8AC8F2C}" dt="2021-03-01T09:50:26.847" v="89" actId="6549"/>
          <ac:spMkLst>
            <pc:docMk/>
            <pc:sldMk cId="3434830735" sldId="342"/>
            <ac:spMk id="5" creationId="{E4690488-36C6-4153-B42C-D089E8F3CC12}"/>
          </ac:spMkLst>
        </pc:spChg>
      </pc:sldChg>
    </pc:docChg>
  </pc:docChgLst>
  <pc:docChgLst>
    <pc:chgData name="David Cowell" userId="8c854f7f-d1d6-4058-999d-8d33c997d9fc" providerId="ADAL" clId="{95BDF0A5-EA17-41C6-83A9-A06183C6B858}"/>
    <pc:docChg chg="undo custSel addSld delSld modSld sldOrd delSection modSection">
      <pc:chgData name="David Cowell" userId="8c854f7f-d1d6-4058-999d-8d33c997d9fc" providerId="ADAL" clId="{95BDF0A5-EA17-41C6-83A9-A06183C6B858}" dt="2024-03-21T13:26:58.927" v="2233" actId="47"/>
      <pc:docMkLst>
        <pc:docMk/>
      </pc:docMkLst>
      <pc:sldChg chg="del">
        <pc:chgData name="David Cowell" userId="8c854f7f-d1d6-4058-999d-8d33c997d9fc" providerId="ADAL" clId="{95BDF0A5-EA17-41C6-83A9-A06183C6B858}" dt="2024-03-18T12:36:43.301" v="2059" actId="2696"/>
        <pc:sldMkLst>
          <pc:docMk/>
          <pc:sldMk cId="155630707" sldId="302"/>
        </pc:sldMkLst>
      </pc:sldChg>
      <pc:sldChg chg="modSp mod">
        <pc:chgData name="David Cowell" userId="8c854f7f-d1d6-4058-999d-8d33c997d9fc" providerId="ADAL" clId="{95BDF0A5-EA17-41C6-83A9-A06183C6B858}" dt="2024-03-21T13:26:47.535" v="2232" actId="20577"/>
        <pc:sldMkLst>
          <pc:docMk/>
          <pc:sldMk cId="3263472396" sldId="313"/>
        </pc:sldMkLst>
        <pc:spChg chg="mod">
          <ac:chgData name="David Cowell" userId="8c854f7f-d1d6-4058-999d-8d33c997d9fc" providerId="ADAL" clId="{95BDF0A5-EA17-41C6-83A9-A06183C6B858}" dt="2024-03-21T13:26:47.535" v="2232" actId="20577"/>
          <ac:spMkLst>
            <pc:docMk/>
            <pc:sldMk cId="3263472396" sldId="313"/>
            <ac:spMk id="3" creationId="{00000000-0000-0000-0000-000000000000}"/>
          </ac:spMkLst>
        </pc:spChg>
      </pc:sldChg>
      <pc:sldChg chg="del">
        <pc:chgData name="David Cowell" userId="8c854f7f-d1d6-4058-999d-8d33c997d9fc" providerId="ADAL" clId="{95BDF0A5-EA17-41C6-83A9-A06183C6B858}" dt="2024-03-18T08:41:03.643" v="0" actId="47"/>
        <pc:sldMkLst>
          <pc:docMk/>
          <pc:sldMk cId="2926837088" sldId="343"/>
        </pc:sldMkLst>
      </pc:sldChg>
      <pc:sldChg chg="modSp mod">
        <pc:chgData name="David Cowell" userId="8c854f7f-d1d6-4058-999d-8d33c997d9fc" providerId="ADAL" clId="{95BDF0A5-EA17-41C6-83A9-A06183C6B858}" dt="2024-03-18T08:41:25.752" v="2"/>
        <pc:sldMkLst>
          <pc:docMk/>
          <pc:sldMk cId="3155695936" sldId="358"/>
        </pc:sldMkLst>
        <pc:spChg chg="mod">
          <ac:chgData name="David Cowell" userId="8c854f7f-d1d6-4058-999d-8d33c997d9fc" providerId="ADAL" clId="{95BDF0A5-EA17-41C6-83A9-A06183C6B858}" dt="2024-03-18T08:41:25.752" v="2"/>
          <ac:spMkLst>
            <pc:docMk/>
            <pc:sldMk cId="3155695936" sldId="358"/>
            <ac:spMk id="5" creationId="{E4690488-36C6-4153-B42C-D089E8F3CC12}"/>
          </ac:spMkLst>
        </pc:spChg>
        <pc:spChg chg="mod">
          <ac:chgData name="David Cowell" userId="8c854f7f-d1d6-4058-999d-8d33c997d9fc" providerId="ADAL" clId="{95BDF0A5-EA17-41C6-83A9-A06183C6B858}" dt="2024-03-18T08:41:24.115" v="1" actId="21"/>
          <ac:spMkLst>
            <pc:docMk/>
            <pc:sldMk cId="3155695936" sldId="358"/>
            <ac:spMk id="10" creationId="{591C95D9-D023-4F77-856A-807C1D35E4A0}"/>
          </ac:spMkLst>
        </pc:spChg>
      </pc:sldChg>
      <pc:sldChg chg="del">
        <pc:chgData name="David Cowell" userId="8c854f7f-d1d6-4058-999d-8d33c997d9fc" providerId="ADAL" clId="{95BDF0A5-EA17-41C6-83A9-A06183C6B858}" dt="2024-03-18T08:41:03.643" v="0" actId="47"/>
        <pc:sldMkLst>
          <pc:docMk/>
          <pc:sldMk cId="850722176" sldId="359"/>
        </pc:sldMkLst>
      </pc:sldChg>
      <pc:sldChg chg="add del">
        <pc:chgData name="David Cowell" userId="8c854f7f-d1d6-4058-999d-8d33c997d9fc" providerId="ADAL" clId="{95BDF0A5-EA17-41C6-83A9-A06183C6B858}" dt="2024-03-21T13:26:58.927" v="2233" actId="47"/>
        <pc:sldMkLst>
          <pc:docMk/>
          <pc:sldMk cId="2595934000" sldId="359"/>
        </pc:sldMkLst>
      </pc:sldChg>
      <pc:sldChg chg="add del">
        <pc:chgData name="David Cowell" userId="8c854f7f-d1d6-4058-999d-8d33c997d9fc" providerId="ADAL" clId="{95BDF0A5-EA17-41C6-83A9-A06183C6B858}" dt="2024-03-21T13:26:58.927" v="2233" actId="47"/>
        <pc:sldMkLst>
          <pc:docMk/>
          <pc:sldMk cId="1620854497" sldId="360"/>
        </pc:sldMkLst>
      </pc:sldChg>
      <pc:sldChg chg="del">
        <pc:chgData name="David Cowell" userId="8c854f7f-d1d6-4058-999d-8d33c997d9fc" providerId="ADAL" clId="{95BDF0A5-EA17-41C6-83A9-A06183C6B858}" dt="2024-03-18T08:41:03.643" v="0" actId="47"/>
        <pc:sldMkLst>
          <pc:docMk/>
          <pc:sldMk cId="843464929" sldId="361"/>
        </pc:sldMkLst>
      </pc:sldChg>
      <pc:sldChg chg="add del">
        <pc:chgData name="David Cowell" userId="8c854f7f-d1d6-4058-999d-8d33c997d9fc" providerId="ADAL" clId="{95BDF0A5-EA17-41C6-83A9-A06183C6B858}" dt="2024-03-21T13:26:58.927" v="2233" actId="47"/>
        <pc:sldMkLst>
          <pc:docMk/>
          <pc:sldMk cId="2079780018" sldId="361"/>
        </pc:sldMkLst>
      </pc:sldChg>
      <pc:sldChg chg="add del">
        <pc:chgData name="David Cowell" userId="8c854f7f-d1d6-4058-999d-8d33c997d9fc" providerId="ADAL" clId="{95BDF0A5-EA17-41C6-83A9-A06183C6B858}" dt="2024-03-21T13:26:58.927" v="2233" actId="47"/>
        <pc:sldMkLst>
          <pc:docMk/>
          <pc:sldMk cId="1575154315" sldId="362"/>
        </pc:sldMkLst>
      </pc:sldChg>
      <pc:sldChg chg="del">
        <pc:chgData name="David Cowell" userId="8c854f7f-d1d6-4058-999d-8d33c997d9fc" providerId="ADAL" clId="{95BDF0A5-EA17-41C6-83A9-A06183C6B858}" dt="2024-03-18T08:41:03.643" v="0" actId="47"/>
        <pc:sldMkLst>
          <pc:docMk/>
          <pc:sldMk cId="2991485360" sldId="362"/>
        </pc:sldMkLst>
      </pc:sldChg>
      <pc:sldChg chg="add del">
        <pc:chgData name="David Cowell" userId="8c854f7f-d1d6-4058-999d-8d33c997d9fc" providerId="ADAL" clId="{95BDF0A5-EA17-41C6-83A9-A06183C6B858}" dt="2024-03-21T13:26:58.927" v="2233" actId="47"/>
        <pc:sldMkLst>
          <pc:docMk/>
          <pc:sldMk cId="1340670191" sldId="363"/>
        </pc:sldMkLst>
      </pc:sldChg>
      <pc:sldChg chg="del">
        <pc:chgData name="David Cowell" userId="8c854f7f-d1d6-4058-999d-8d33c997d9fc" providerId="ADAL" clId="{95BDF0A5-EA17-41C6-83A9-A06183C6B858}" dt="2024-03-18T08:41:03.643" v="0" actId="47"/>
        <pc:sldMkLst>
          <pc:docMk/>
          <pc:sldMk cId="2412143509" sldId="363"/>
        </pc:sldMkLst>
      </pc:sldChg>
      <pc:sldChg chg="add del">
        <pc:chgData name="David Cowell" userId="8c854f7f-d1d6-4058-999d-8d33c997d9fc" providerId="ADAL" clId="{95BDF0A5-EA17-41C6-83A9-A06183C6B858}" dt="2024-03-21T13:26:58.927" v="2233" actId="47"/>
        <pc:sldMkLst>
          <pc:docMk/>
          <pc:sldMk cId="1984312013" sldId="364"/>
        </pc:sldMkLst>
      </pc:sldChg>
      <pc:sldChg chg="del">
        <pc:chgData name="David Cowell" userId="8c854f7f-d1d6-4058-999d-8d33c997d9fc" providerId="ADAL" clId="{95BDF0A5-EA17-41C6-83A9-A06183C6B858}" dt="2024-03-18T08:41:03.643" v="0" actId="47"/>
        <pc:sldMkLst>
          <pc:docMk/>
          <pc:sldMk cId="2629743156" sldId="364"/>
        </pc:sldMkLst>
      </pc:sldChg>
      <pc:sldChg chg="modSp mod">
        <pc:chgData name="David Cowell" userId="8c854f7f-d1d6-4058-999d-8d33c997d9fc" providerId="ADAL" clId="{95BDF0A5-EA17-41C6-83A9-A06183C6B858}" dt="2024-03-18T08:51:18.441" v="724" actId="6549"/>
        <pc:sldMkLst>
          <pc:docMk/>
          <pc:sldMk cId="2340803572" sldId="368"/>
        </pc:sldMkLst>
        <pc:spChg chg="mod">
          <ac:chgData name="David Cowell" userId="8c854f7f-d1d6-4058-999d-8d33c997d9fc" providerId="ADAL" clId="{95BDF0A5-EA17-41C6-83A9-A06183C6B858}" dt="2024-03-18T08:51:18.441" v="724" actId="6549"/>
          <ac:spMkLst>
            <pc:docMk/>
            <pc:sldMk cId="2340803572" sldId="368"/>
            <ac:spMk id="4" creationId="{BB65912C-C45B-47AB-BB43-7B179EE45F42}"/>
          </ac:spMkLst>
        </pc:spChg>
      </pc:sldChg>
      <pc:sldChg chg="addSp delSp modSp mod">
        <pc:chgData name="David Cowell" userId="8c854f7f-d1d6-4058-999d-8d33c997d9fc" providerId="ADAL" clId="{95BDF0A5-EA17-41C6-83A9-A06183C6B858}" dt="2024-03-18T13:13:16.349" v="2112" actId="947"/>
        <pc:sldMkLst>
          <pc:docMk/>
          <pc:sldMk cId="1646426074" sldId="369"/>
        </pc:sldMkLst>
        <pc:spChg chg="mod">
          <ac:chgData name="David Cowell" userId="8c854f7f-d1d6-4058-999d-8d33c997d9fc" providerId="ADAL" clId="{95BDF0A5-EA17-41C6-83A9-A06183C6B858}" dt="2024-03-18T08:57:05.268" v="976" actId="20577"/>
          <ac:spMkLst>
            <pc:docMk/>
            <pc:sldMk cId="1646426074" sldId="369"/>
            <ac:spMk id="2" creationId="{9FB856B9-694D-4B6C-AC1C-0DEDDDA4E886}"/>
          </ac:spMkLst>
        </pc:spChg>
        <pc:spChg chg="add mod">
          <ac:chgData name="David Cowell" userId="8c854f7f-d1d6-4058-999d-8d33c997d9fc" providerId="ADAL" clId="{95BDF0A5-EA17-41C6-83A9-A06183C6B858}" dt="2024-03-18T13:13:16.349" v="2112" actId="947"/>
          <ac:spMkLst>
            <pc:docMk/>
            <pc:sldMk cId="1646426074" sldId="369"/>
            <ac:spMk id="14" creationId="{7D055420-55B3-E4BE-7B50-5EA9FBE01F02}"/>
          </ac:spMkLst>
        </pc:spChg>
        <pc:spChg chg="del">
          <ac:chgData name="David Cowell" userId="8c854f7f-d1d6-4058-999d-8d33c997d9fc" providerId="ADAL" clId="{95BDF0A5-EA17-41C6-83A9-A06183C6B858}" dt="2024-03-18T08:56:23.412" v="940" actId="478"/>
          <ac:spMkLst>
            <pc:docMk/>
            <pc:sldMk cId="1646426074" sldId="369"/>
            <ac:spMk id="50" creationId="{5E3D25BA-88F3-4015-A652-163DAC9AF748}"/>
          </ac:spMkLst>
        </pc:spChg>
        <pc:cxnChg chg="mod">
          <ac:chgData name="David Cowell" userId="8c854f7f-d1d6-4058-999d-8d33c997d9fc" providerId="ADAL" clId="{95BDF0A5-EA17-41C6-83A9-A06183C6B858}" dt="2024-03-18T08:55:31.615" v="849" actId="14100"/>
          <ac:cxnSpMkLst>
            <pc:docMk/>
            <pc:sldMk cId="1646426074" sldId="369"/>
            <ac:cxnSpMk id="6" creationId="{C518DD2F-217A-42E7-AF71-A524307ADC18}"/>
          </ac:cxnSpMkLst>
        </pc:cxnChg>
        <pc:cxnChg chg="mod">
          <ac:chgData name="David Cowell" userId="8c854f7f-d1d6-4058-999d-8d33c997d9fc" providerId="ADAL" clId="{95BDF0A5-EA17-41C6-83A9-A06183C6B858}" dt="2024-03-18T08:56:46.811" v="969" actId="14100"/>
          <ac:cxnSpMkLst>
            <pc:docMk/>
            <pc:sldMk cId="1646426074" sldId="369"/>
            <ac:cxnSpMk id="8" creationId="{5A721751-4AA0-4BD7-B2A5-1984958F891D}"/>
          </ac:cxnSpMkLst>
        </pc:cxnChg>
        <pc:cxnChg chg="mod">
          <ac:chgData name="David Cowell" userId="8c854f7f-d1d6-4058-999d-8d33c997d9fc" providerId="ADAL" clId="{95BDF0A5-EA17-41C6-83A9-A06183C6B858}" dt="2024-03-18T08:55:35.052" v="850" actId="14100"/>
          <ac:cxnSpMkLst>
            <pc:docMk/>
            <pc:sldMk cId="1646426074" sldId="369"/>
            <ac:cxnSpMk id="9" creationId="{6AB05C63-5AC2-442F-97B0-9673AE06DC3E}"/>
          </ac:cxnSpMkLst>
        </pc:cxnChg>
        <pc:cxnChg chg="mod">
          <ac:chgData name="David Cowell" userId="8c854f7f-d1d6-4058-999d-8d33c997d9fc" providerId="ADAL" clId="{95BDF0A5-EA17-41C6-83A9-A06183C6B858}" dt="2024-03-18T08:56:49.875" v="970" actId="14100"/>
          <ac:cxnSpMkLst>
            <pc:docMk/>
            <pc:sldMk cId="1646426074" sldId="369"/>
            <ac:cxnSpMk id="10" creationId="{588F1334-CAB1-4674-86AC-29C322FD5AE5}"/>
          </ac:cxnSpMkLst>
        </pc:cxnChg>
        <pc:cxnChg chg="mod">
          <ac:chgData name="David Cowell" userId="8c854f7f-d1d6-4058-999d-8d33c997d9fc" providerId="ADAL" clId="{95BDF0A5-EA17-41C6-83A9-A06183C6B858}" dt="2024-03-18T08:56:42.908" v="968" actId="14100"/>
          <ac:cxnSpMkLst>
            <pc:docMk/>
            <pc:sldMk cId="1646426074" sldId="369"/>
            <ac:cxnSpMk id="30" creationId="{2D0BB95D-01F3-4B8D-AA7D-BA1468C4D9AA}"/>
          </ac:cxnSpMkLst>
        </pc:cxnChg>
        <pc:cxnChg chg="mod">
          <ac:chgData name="David Cowell" userId="8c854f7f-d1d6-4058-999d-8d33c997d9fc" providerId="ADAL" clId="{95BDF0A5-EA17-41C6-83A9-A06183C6B858}" dt="2024-03-18T08:55:19.436" v="840" actId="1036"/>
          <ac:cxnSpMkLst>
            <pc:docMk/>
            <pc:sldMk cId="1646426074" sldId="369"/>
            <ac:cxnSpMk id="36" creationId="{E50EF5FC-5FD6-40F9-BB30-117BB57A808E}"/>
          </ac:cxnSpMkLst>
        </pc:cxnChg>
        <pc:cxnChg chg="mod">
          <ac:chgData name="David Cowell" userId="8c854f7f-d1d6-4058-999d-8d33c997d9fc" providerId="ADAL" clId="{95BDF0A5-EA17-41C6-83A9-A06183C6B858}" dt="2024-03-18T08:55:23.973" v="848" actId="1035"/>
          <ac:cxnSpMkLst>
            <pc:docMk/>
            <pc:sldMk cId="1646426074" sldId="369"/>
            <ac:cxnSpMk id="40" creationId="{C4197367-BE3A-4F76-B3CE-E2EB151B2F29}"/>
          </ac:cxnSpMkLst>
        </pc:cxnChg>
      </pc:sldChg>
      <pc:sldChg chg="addSp delSp modSp mod">
        <pc:chgData name="David Cowell" userId="8c854f7f-d1d6-4058-999d-8d33c997d9fc" providerId="ADAL" clId="{95BDF0A5-EA17-41C6-83A9-A06183C6B858}" dt="2024-03-18T09:01:15.570" v="1088" actId="1076"/>
        <pc:sldMkLst>
          <pc:docMk/>
          <pc:sldMk cId="756142225" sldId="370"/>
        </pc:sldMkLst>
        <pc:picChg chg="del">
          <ac:chgData name="David Cowell" userId="8c854f7f-d1d6-4058-999d-8d33c997d9fc" providerId="ADAL" clId="{95BDF0A5-EA17-41C6-83A9-A06183C6B858}" dt="2024-03-18T09:00:36.601" v="1080" actId="478"/>
          <ac:picMkLst>
            <pc:docMk/>
            <pc:sldMk cId="756142225" sldId="370"/>
            <ac:picMk id="4" creationId="{83D5BD52-C0A2-46A7-91DE-0284FB1590A1}"/>
          </ac:picMkLst>
        </pc:picChg>
        <pc:picChg chg="add mod">
          <ac:chgData name="David Cowell" userId="8c854f7f-d1d6-4058-999d-8d33c997d9fc" providerId="ADAL" clId="{95BDF0A5-EA17-41C6-83A9-A06183C6B858}" dt="2024-03-18T09:00:49.489" v="1085" actId="1076"/>
          <ac:picMkLst>
            <pc:docMk/>
            <pc:sldMk cId="756142225" sldId="370"/>
            <ac:picMk id="5" creationId="{2B95EEDA-D283-17D8-BF1E-1D60E98E4587}"/>
          </ac:picMkLst>
        </pc:picChg>
        <pc:picChg chg="add mod">
          <ac:chgData name="David Cowell" userId="8c854f7f-d1d6-4058-999d-8d33c997d9fc" providerId="ADAL" clId="{95BDF0A5-EA17-41C6-83A9-A06183C6B858}" dt="2024-03-18T09:01:15.570" v="1088" actId="1076"/>
          <ac:picMkLst>
            <pc:docMk/>
            <pc:sldMk cId="756142225" sldId="370"/>
            <ac:picMk id="7" creationId="{D3C67D98-65DC-CD1A-8D88-1CFC28F93162}"/>
          </ac:picMkLst>
        </pc:picChg>
      </pc:sldChg>
      <pc:sldChg chg="del">
        <pc:chgData name="David Cowell" userId="8c854f7f-d1d6-4058-999d-8d33c997d9fc" providerId="ADAL" clId="{95BDF0A5-EA17-41C6-83A9-A06183C6B858}" dt="2024-03-18T09:01:20.935" v="1089" actId="47"/>
        <pc:sldMkLst>
          <pc:docMk/>
          <pc:sldMk cId="2427993339" sldId="372"/>
        </pc:sldMkLst>
      </pc:sldChg>
      <pc:sldChg chg="delSp modSp add del mod">
        <pc:chgData name="David Cowell" userId="8c854f7f-d1d6-4058-999d-8d33c997d9fc" providerId="ADAL" clId="{95BDF0A5-EA17-41C6-83A9-A06183C6B858}" dt="2024-03-21T13:26:58.927" v="2233" actId="47"/>
        <pc:sldMkLst>
          <pc:docMk/>
          <pc:sldMk cId="3873412069" sldId="375"/>
        </pc:sldMkLst>
        <pc:spChg chg="mod">
          <ac:chgData name="David Cowell" userId="8c854f7f-d1d6-4058-999d-8d33c997d9fc" providerId="ADAL" clId="{95BDF0A5-EA17-41C6-83A9-A06183C6B858}" dt="2024-03-18T13:17:34.719" v="2141" actId="20577"/>
          <ac:spMkLst>
            <pc:docMk/>
            <pc:sldMk cId="3873412069" sldId="375"/>
            <ac:spMk id="5" creationId="{E4690488-36C6-4153-B42C-D089E8F3CC12}"/>
          </ac:spMkLst>
        </pc:spChg>
        <pc:spChg chg="del">
          <ac:chgData name="David Cowell" userId="8c854f7f-d1d6-4058-999d-8d33c997d9fc" providerId="ADAL" clId="{95BDF0A5-EA17-41C6-83A9-A06183C6B858}" dt="2024-03-18T12:37:52.767" v="2061" actId="478"/>
          <ac:spMkLst>
            <pc:docMk/>
            <pc:sldMk cId="3873412069" sldId="375"/>
            <ac:spMk id="10" creationId="{591C95D9-D023-4F77-856A-807C1D35E4A0}"/>
          </ac:spMkLst>
        </pc:spChg>
        <pc:spChg chg="del">
          <ac:chgData name="David Cowell" userId="8c854f7f-d1d6-4058-999d-8d33c997d9fc" providerId="ADAL" clId="{95BDF0A5-EA17-41C6-83A9-A06183C6B858}" dt="2024-03-18T12:38:02.182" v="2067" actId="478"/>
          <ac:spMkLst>
            <pc:docMk/>
            <pc:sldMk cId="3873412069" sldId="375"/>
            <ac:spMk id="11" creationId="{8CDCB98E-BD34-4D92-A722-2FD4C6DB7300}"/>
          </ac:spMkLst>
        </pc:spChg>
      </pc:sldChg>
      <pc:sldChg chg="modSp mod">
        <pc:chgData name="David Cowell" userId="8c854f7f-d1d6-4058-999d-8d33c997d9fc" providerId="ADAL" clId="{95BDF0A5-EA17-41C6-83A9-A06183C6B858}" dt="2024-03-18T13:42:20.228" v="2149" actId="20577"/>
        <pc:sldMkLst>
          <pc:docMk/>
          <pc:sldMk cId="3428058865" sldId="377"/>
        </pc:sldMkLst>
        <pc:spChg chg="mod">
          <ac:chgData name="David Cowell" userId="8c854f7f-d1d6-4058-999d-8d33c997d9fc" providerId="ADAL" clId="{95BDF0A5-EA17-41C6-83A9-A06183C6B858}" dt="2024-03-18T13:42:20.228" v="2149" actId="20577"/>
          <ac:spMkLst>
            <pc:docMk/>
            <pc:sldMk cId="3428058865" sldId="377"/>
            <ac:spMk id="4" creationId="{AE2B396B-DAB8-48F4-9D6A-44F2537FA061}"/>
          </ac:spMkLst>
        </pc:spChg>
      </pc:sldChg>
      <pc:sldChg chg="del">
        <pc:chgData name="David Cowell" userId="8c854f7f-d1d6-4058-999d-8d33c997d9fc" providerId="ADAL" clId="{95BDF0A5-EA17-41C6-83A9-A06183C6B858}" dt="2024-03-18T08:41:03.643" v="0" actId="47"/>
        <pc:sldMkLst>
          <pc:docMk/>
          <pc:sldMk cId="295607589" sldId="379"/>
        </pc:sldMkLst>
      </pc:sldChg>
      <pc:sldChg chg="add del">
        <pc:chgData name="David Cowell" userId="8c854f7f-d1d6-4058-999d-8d33c997d9fc" providerId="ADAL" clId="{95BDF0A5-EA17-41C6-83A9-A06183C6B858}" dt="2024-03-21T13:26:58.927" v="2233" actId="47"/>
        <pc:sldMkLst>
          <pc:docMk/>
          <pc:sldMk cId="819806005" sldId="379"/>
        </pc:sldMkLst>
      </pc:sldChg>
      <pc:sldChg chg="addSp delSp modSp del mod ord">
        <pc:chgData name="David Cowell" userId="8c854f7f-d1d6-4058-999d-8d33c997d9fc" providerId="ADAL" clId="{95BDF0A5-EA17-41C6-83A9-A06183C6B858}" dt="2024-03-18T13:45:09.795" v="2184" actId="47"/>
        <pc:sldMkLst>
          <pc:docMk/>
          <pc:sldMk cId="4139476171" sldId="380"/>
        </pc:sldMkLst>
        <pc:spChg chg="mod">
          <ac:chgData name="David Cowell" userId="8c854f7f-d1d6-4058-999d-8d33c997d9fc" providerId="ADAL" clId="{95BDF0A5-EA17-41C6-83A9-A06183C6B858}" dt="2024-03-18T09:23:37.335" v="1487" actId="20577"/>
          <ac:spMkLst>
            <pc:docMk/>
            <pc:sldMk cId="4139476171" sldId="380"/>
            <ac:spMk id="3" creationId="{E6AE1C2E-CB6D-4BD2-B7B3-C375BCF8F076}"/>
          </ac:spMkLst>
        </pc:spChg>
        <pc:spChg chg="add mod ord">
          <ac:chgData name="David Cowell" userId="8c854f7f-d1d6-4058-999d-8d33c997d9fc" providerId="ADAL" clId="{95BDF0A5-EA17-41C6-83A9-A06183C6B858}" dt="2024-03-18T09:22:22.386" v="1472" actId="167"/>
          <ac:spMkLst>
            <pc:docMk/>
            <pc:sldMk cId="4139476171" sldId="380"/>
            <ac:spMk id="7" creationId="{8F31DC95-2593-FFA2-6606-48E5C529960E}"/>
          </ac:spMkLst>
        </pc:spChg>
        <pc:spChg chg="add mod ord">
          <ac:chgData name="David Cowell" userId="8c854f7f-d1d6-4058-999d-8d33c997d9fc" providerId="ADAL" clId="{95BDF0A5-EA17-41C6-83A9-A06183C6B858}" dt="2024-03-18T09:21:33.688" v="1467" actId="167"/>
          <ac:spMkLst>
            <pc:docMk/>
            <pc:sldMk cId="4139476171" sldId="380"/>
            <ac:spMk id="9" creationId="{94EEC82A-C4E8-954F-18F1-72E58FDB3BC3}"/>
          </ac:spMkLst>
        </pc:spChg>
        <pc:picChg chg="del">
          <ac:chgData name="David Cowell" userId="8c854f7f-d1d6-4058-999d-8d33c997d9fc" providerId="ADAL" clId="{95BDF0A5-EA17-41C6-83A9-A06183C6B858}" dt="2024-03-18T09:19:36.170" v="1426" actId="478"/>
          <ac:picMkLst>
            <pc:docMk/>
            <pc:sldMk cId="4139476171" sldId="380"/>
            <ac:picMk id="4" creationId="{96541901-7CD6-456C-9B2D-B7DDEA617543}"/>
          </ac:picMkLst>
        </pc:picChg>
        <pc:picChg chg="del">
          <ac:chgData name="David Cowell" userId="8c854f7f-d1d6-4058-999d-8d33c997d9fc" providerId="ADAL" clId="{95BDF0A5-EA17-41C6-83A9-A06183C6B858}" dt="2024-03-18T09:19:36.608" v="1427" actId="478"/>
          <ac:picMkLst>
            <pc:docMk/>
            <pc:sldMk cId="4139476171" sldId="380"/>
            <ac:picMk id="5" creationId="{F6061D14-5F14-4934-BD0E-1989635BC955}"/>
          </ac:picMkLst>
        </pc:picChg>
        <pc:picChg chg="mod">
          <ac:chgData name="David Cowell" userId="8c854f7f-d1d6-4058-999d-8d33c997d9fc" providerId="ADAL" clId="{95BDF0A5-EA17-41C6-83A9-A06183C6B858}" dt="2024-03-18T09:23:58.015" v="1492" actId="1076"/>
          <ac:picMkLst>
            <pc:docMk/>
            <pc:sldMk cId="4139476171" sldId="380"/>
            <ac:picMk id="6" creationId="{FE7760C7-EB14-4F53-80D5-7A1B35860EBC}"/>
          </ac:picMkLst>
        </pc:picChg>
      </pc:sldChg>
      <pc:sldChg chg="modSp mod">
        <pc:chgData name="David Cowell" userId="8c854f7f-d1d6-4058-999d-8d33c997d9fc" providerId="ADAL" clId="{95BDF0A5-EA17-41C6-83A9-A06183C6B858}" dt="2024-03-18T09:07:03.167" v="1195" actId="1076"/>
        <pc:sldMkLst>
          <pc:docMk/>
          <pc:sldMk cId="1088947068" sldId="382"/>
        </pc:sldMkLst>
        <pc:spChg chg="mod">
          <ac:chgData name="David Cowell" userId="8c854f7f-d1d6-4058-999d-8d33c997d9fc" providerId="ADAL" clId="{95BDF0A5-EA17-41C6-83A9-A06183C6B858}" dt="2024-03-18T09:07:01.397" v="1194"/>
          <ac:spMkLst>
            <pc:docMk/>
            <pc:sldMk cId="1088947068" sldId="382"/>
            <ac:spMk id="5" creationId="{E4690488-36C6-4153-B42C-D089E8F3CC12}"/>
          </ac:spMkLst>
        </pc:spChg>
        <pc:spChg chg="mod">
          <ac:chgData name="David Cowell" userId="8c854f7f-d1d6-4058-999d-8d33c997d9fc" providerId="ADAL" clId="{95BDF0A5-EA17-41C6-83A9-A06183C6B858}" dt="2024-03-18T09:07:03.167" v="1195" actId="1076"/>
          <ac:spMkLst>
            <pc:docMk/>
            <pc:sldMk cId="1088947068" sldId="382"/>
            <ac:spMk id="10" creationId="{591C95D9-D023-4F77-856A-807C1D35E4A0}"/>
          </ac:spMkLst>
        </pc:spChg>
      </pc:sldChg>
      <pc:sldChg chg="new del">
        <pc:chgData name="David Cowell" userId="8c854f7f-d1d6-4058-999d-8d33c997d9fc" providerId="ADAL" clId="{95BDF0A5-EA17-41C6-83A9-A06183C6B858}" dt="2024-03-18T12:36:16.423" v="2058" actId="47"/>
        <pc:sldMkLst>
          <pc:docMk/>
          <pc:sldMk cId="3622934286" sldId="383"/>
        </pc:sldMkLst>
      </pc:sldChg>
      <pc:sldChg chg="modSp add del mod ord">
        <pc:chgData name="David Cowell" userId="8c854f7f-d1d6-4058-999d-8d33c997d9fc" providerId="ADAL" clId="{95BDF0A5-EA17-41C6-83A9-A06183C6B858}" dt="2024-03-18T12:36:16.423" v="2058" actId="47"/>
        <pc:sldMkLst>
          <pc:docMk/>
          <pc:sldMk cId="2723936852" sldId="384"/>
        </pc:sldMkLst>
        <pc:spChg chg="mod">
          <ac:chgData name="David Cowell" userId="8c854f7f-d1d6-4058-999d-8d33c997d9fc" providerId="ADAL" clId="{95BDF0A5-EA17-41C6-83A9-A06183C6B858}" dt="2024-03-18T08:42:49.026" v="48" actId="6549"/>
          <ac:spMkLst>
            <pc:docMk/>
            <pc:sldMk cId="2723936852" sldId="384"/>
            <ac:spMk id="5" creationId="{E4690488-36C6-4153-B42C-D089E8F3CC12}"/>
          </ac:spMkLst>
        </pc:spChg>
      </pc:sldChg>
      <pc:sldChg chg="addSp delSp modSp add mod">
        <pc:chgData name="David Cowell" userId="8c854f7f-d1d6-4058-999d-8d33c997d9fc" providerId="ADAL" clId="{95BDF0A5-EA17-41C6-83A9-A06183C6B858}" dt="2024-03-18T13:40:07.652" v="2143" actId="2085"/>
        <pc:sldMkLst>
          <pc:docMk/>
          <pc:sldMk cId="1758759717" sldId="385"/>
        </pc:sldMkLst>
        <pc:spChg chg="mod">
          <ac:chgData name="David Cowell" userId="8c854f7f-d1d6-4058-999d-8d33c997d9fc" providerId="ADAL" clId="{95BDF0A5-EA17-41C6-83A9-A06183C6B858}" dt="2024-03-18T08:59:41.820" v="1068" actId="20577"/>
          <ac:spMkLst>
            <pc:docMk/>
            <pc:sldMk cId="1758759717" sldId="385"/>
            <ac:spMk id="3" creationId="{9DC92862-D201-4AC5-AFB9-A92C47EB25DD}"/>
          </ac:spMkLst>
        </pc:spChg>
        <pc:spChg chg="add mod">
          <ac:chgData name="David Cowell" userId="8c854f7f-d1d6-4058-999d-8d33c997d9fc" providerId="ADAL" clId="{95BDF0A5-EA17-41C6-83A9-A06183C6B858}" dt="2024-03-18T13:40:07.652" v="2143" actId="2085"/>
          <ac:spMkLst>
            <pc:docMk/>
            <pc:sldMk cId="1758759717" sldId="385"/>
            <ac:spMk id="4" creationId="{82FBC30F-6AB3-96D0-2643-58A23E1BF0A0}"/>
          </ac:spMkLst>
        </pc:spChg>
        <pc:spChg chg="add mod">
          <ac:chgData name="David Cowell" userId="8c854f7f-d1d6-4058-999d-8d33c997d9fc" providerId="ADAL" clId="{95BDF0A5-EA17-41C6-83A9-A06183C6B858}" dt="2024-03-18T13:40:07.652" v="2143" actId="2085"/>
          <ac:spMkLst>
            <pc:docMk/>
            <pc:sldMk cId="1758759717" sldId="385"/>
            <ac:spMk id="7" creationId="{64BBFEB9-D9C4-8C5B-BF31-8A2FF221A12D}"/>
          </ac:spMkLst>
        </pc:spChg>
        <pc:spChg chg="add mod">
          <ac:chgData name="David Cowell" userId="8c854f7f-d1d6-4058-999d-8d33c997d9fc" providerId="ADAL" clId="{95BDF0A5-EA17-41C6-83A9-A06183C6B858}" dt="2024-03-18T13:13:20.967" v="2113"/>
          <ac:spMkLst>
            <pc:docMk/>
            <pc:sldMk cId="1758759717" sldId="385"/>
            <ac:spMk id="12" creationId="{DE1CA3B3-92F8-E090-AA45-D078F54F2C06}"/>
          </ac:spMkLst>
        </pc:spChg>
        <pc:cxnChg chg="del">
          <ac:chgData name="David Cowell" userId="8c854f7f-d1d6-4058-999d-8d33c997d9fc" providerId="ADAL" clId="{95BDF0A5-EA17-41C6-83A9-A06183C6B858}" dt="2024-03-18T08:59:20.194" v="1048" actId="478"/>
          <ac:cxnSpMkLst>
            <pc:docMk/>
            <pc:sldMk cId="1758759717" sldId="385"/>
            <ac:cxnSpMk id="9" creationId="{6AB05C63-5AC2-442F-97B0-9673AE06DC3E}"/>
          </ac:cxnSpMkLst>
        </pc:cxnChg>
        <pc:cxnChg chg="del">
          <ac:chgData name="David Cowell" userId="8c854f7f-d1d6-4058-999d-8d33c997d9fc" providerId="ADAL" clId="{95BDF0A5-EA17-41C6-83A9-A06183C6B858}" dt="2024-03-18T08:59:21.402" v="1049" actId="478"/>
          <ac:cxnSpMkLst>
            <pc:docMk/>
            <pc:sldMk cId="1758759717" sldId="385"/>
            <ac:cxnSpMk id="10" creationId="{588F1334-CAB1-4674-86AC-29C322FD5AE5}"/>
          </ac:cxnSpMkLst>
        </pc:cxnChg>
        <pc:cxnChg chg="mod">
          <ac:chgData name="David Cowell" userId="8c854f7f-d1d6-4058-999d-8d33c997d9fc" providerId="ADAL" clId="{95BDF0A5-EA17-41C6-83A9-A06183C6B858}" dt="2024-03-18T08:59:24.306" v="1050" actId="14100"/>
          <ac:cxnSpMkLst>
            <pc:docMk/>
            <pc:sldMk cId="1758759717" sldId="385"/>
            <ac:cxnSpMk id="30" creationId="{2D0BB95D-01F3-4B8D-AA7D-BA1468C4D9AA}"/>
          </ac:cxnSpMkLst>
        </pc:cxnChg>
        <pc:cxnChg chg="del">
          <ac:chgData name="David Cowell" userId="8c854f7f-d1d6-4058-999d-8d33c997d9fc" providerId="ADAL" clId="{95BDF0A5-EA17-41C6-83A9-A06183C6B858}" dt="2024-03-18T08:59:19.218" v="1047" actId="478"/>
          <ac:cxnSpMkLst>
            <pc:docMk/>
            <pc:sldMk cId="1758759717" sldId="385"/>
            <ac:cxnSpMk id="40" creationId="{C4197367-BE3A-4F76-B3CE-E2EB151B2F29}"/>
          </ac:cxnSpMkLst>
        </pc:cxnChg>
      </pc:sldChg>
      <pc:sldChg chg="addSp delSp modSp add mod">
        <pc:chgData name="David Cowell" userId="8c854f7f-d1d6-4058-999d-8d33c997d9fc" providerId="ADAL" clId="{95BDF0A5-EA17-41C6-83A9-A06183C6B858}" dt="2024-03-18T13:40:17.435" v="2144" actId="2085"/>
        <pc:sldMkLst>
          <pc:docMk/>
          <pc:sldMk cId="1522857037" sldId="386"/>
        </pc:sldMkLst>
        <pc:spChg chg="mod">
          <ac:chgData name="David Cowell" userId="8c854f7f-d1d6-4058-999d-8d33c997d9fc" providerId="ADAL" clId="{95BDF0A5-EA17-41C6-83A9-A06183C6B858}" dt="2024-03-18T08:59:47.743" v="1079" actId="20577"/>
          <ac:spMkLst>
            <pc:docMk/>
            <pc:sldMk cId="1522857037" sldId="386"/>
            <ac:spMk id="3" creationId="{9DC92862-D201-4AC5-AFB9-A92C47EB25DD}"/>
          </ac:spMkLst>
        </pc:spChg>
        <pc:spChg chg="mod">
          <ac:chgData name="David Cowell" userId="8c854f7f-d1d6-4058-999d-8d33c997d9fc" providerId="ADAL" clId="{95BDF0A5-EA17-41C6-83A9-A06183C6B858}" dt="2024-03-18T13:40:17.435" v="2144" actId="2085"/>
          <ac:spMkLst>
            <pc:docMk/>
            <pc:sldMk cId="1522857037" sldId="386"/>
            <ac:spMk id="4" creationId="{82FBC30F-6AB3-96D0-2643-58A23E1BF0A0}"/>
          </ac:spMkLst>
        </pc:spChg>
        <pc:spChg chg="mod">
          <ac:chgData name="David Cowell" userId="8c854f7f-d1d6-4058-999d-8d33c997d9fc" providerId="ADAL" clId="{95BDF0A5-EA17-41C6-83A9-A06183C6B858}" dt="2024-03-18T13:40:17.435" v="2144" actId="2085"/>
          <ac:spMkLst>
            <pc:docMk/>
            <pc:sldMk cId="1522857037" sldId="386"/>
            <ac:spMk id="7" creationId="{64BBFEB9-D9C4-8C5B-BF31-8A2FF221A12D}"/>
          </ac:spMkLst>
        </pc:spChg>
        <pc:spChg chg="add mod">
          <ac:chgData name="David Cowell" userId="8c854f7f-d1d6-4058-999d-8d33c997d9fc" providerId="ADAL" clId="{95BDF0A5-EA17-41C6-83A9-A06183C6B858}" dt="2024-03-18T13:13:23.084" v="2114"/>
          <ac:spMkLst>
            <pc:docMk/>
            <pc:sldMk cId="1522857037" sldId="386"/>
            <ac:spMk id="11" creationId="{D22DAB3F-DD5E-A4ED-4800-5FB4D93C55E8}"/>
          </ac:spMkLst>
        </pc:spChg>
        <pc:cxnChg chg="del">
          <ac:chgData name="David Cowell" userId="8c854f7f-d1d6-4058-999d-8d33c997d9fc" providerId="ADAL" clId="{95BDF0A5-EA17-41C6-83A9-A06183C6B858}" dt="2024-03-18T08:59:14.675" v="1045" actId="478"/>
          <ac:cxnSpMkLst>
            <pc:docMk/>
            <pc:sldMk cId="1522857037" sldId="386"/>
            <ac:cxnSpMk id="6" creationId="{C518DD2F-217A-42E7-AF71-A524307ADC18}"/>
          </ac:cxnSpMkLst>
        </pc:cxnChg>
        <pc:cxnChg chg="del">
          <ac:chgData name="David Cowell" userId="8c854f7f-d1d6-4058-999d-8d33c997d9fc" providerId="ADAL" clId="{95BDF0A5-EA17-41C6-83A9-A06183C6B858}" dt="2024-03-18T08:59:16.257" v="1046" actId="478"/>
          <ac:cxnSpMkLst>
            <pc:docMk/>
            <pc:sldMk cId="1522857037" sldId="386"/>
            <ac:cxnSpMk id="8" creationId="{5A721751-4AA0-4BD7-B2A5-1984958F891D}"/>
          </ac:cxnSpMkLst>
        </pc:cxnChg>
        <pc:cxnChg chg="del">
          <ac:chgData name="David Cowell" userId="8c854f7f-d1d6-4058-999d-8d33c997d9fc" providerId="ADAL" clId="{95BDF0A5-EA17-41C6-83A9-A06183C6B858}" dt="2024-03-18T08:59:14.035" v="1044" actId="478"/>
          <ac:cxnSpMkLst>
            <pc:docMk/>
            <pc:sldMk cId="1522857037" sldId="386"/>
            <ac:cxnSpMk id="36" creationId="{E50EF5FC-5FD6-40F9-BB30-117BB57A808E}"/>
          </ac:cxnSpMkLst>
        </pc:cxnChg>
      </pc:sldChg>
      <pc:sldChg chg="add del">
        <pc:chgData name="David Cowell" userId="8c854f7f-d1d6-4058-999d-8d33c997d9fc" providerId="ADAL" clId="{95BDF0A5-EA17-41C6-83A9-A06183C6B858}" dt="2024-03-18T08:58:43.679" v="993" actId="47"/>
        <pc:sldMkLst>
          <pc:docMk/>
          <pc:sldMk cId="1594642892" sldId="386"/>
        </pc:sldMkLst>
      </pc:sldChg>
      <pc:sldChg chg="modSp new mod ord">
        <pc:chgData name="David Cowell" userId="8c854f7f-d1d6-4058-999d-8d33c997d9fc" providerId="ADAL" clId="{95BDF0A5-EA17-41C6-83A9-A06183C6B858}" dt="2024-03-18T09:02:35.954" v="1100"/>
        <pc:sldMkLst>
          <pc:docMk/>
          <pc:sldMk cId="3533911440" sldId="387"/>
        </pc:sldMkLst>
        <pc:spChg chg="mod">
          <ac:chgData name="David Cowell" userId="8c854f7f-d1d6-4058-999d-8d33c997d9fc" providerId="ADAL" clId="{95BDF0A5-EA17-41C6-83A9-A06183C6B858}" dt="2024-03-18T09:02:20.048" v="1098" actId="404"/>
          <ac:spMkLst>
            <pc:docMk/>
            <pc:sldMk cId="3533911440" sldId="387"/>
            <ac:spMk id="2" creationId="{58C11EA1-E013-C5F6-E269-386AD20F3F73}"/>
          </ac:spMkLst>
        </pc:spChg>
      </pc:sldChg>
      <pc:sldChg chg="addSp modSp add mod">
        <pc:chgData name="David Cowell" userId="8c854f7f-d1d6-4058-999d-8d33c997d9fc" providerId="ADAL" clId="{95BDF0A5-EA17-41C6-83A9-A06183C6B858}" dt="2024-03-18T13:40:41.504" v="2145" actId="2085"/>
        <pc:sldMkLst>
          <pc:docMk/>
          <pc:sldMk cId="873433006" sldId="388"/>
        </pc:sldMkLst>
        <pc:spChg chg="mod">
          <ac:chgData name="David Cowell" userId="8c854f7f-d1d6-4058-999d-8d33c997d9fc" providerId="ADAL" clId="{95BDF0A5-EA17-41C6-83A9-A06183C6B858}" dt="2024-03-18T13:40:41.504" v="2145" actId="2085"/>
          <ac:spMkLst>
            <pc:docMk/>
            <pc:sldMk cId="873433006" sldId="388"/>
            <ac:spMk id="2" creationId="{58C11EA1-E013-C5F6-E269-386AD20F3F73}"/>
          </ac:spMkLst>
        </pc:spChg>
        <pc:spChg chg="add mod">
          <ac:chgData name="David Cowell" userId="8c854f7f-d1d6-4058-999d-8d33c997d9fc" providerId="ADAL" clId="{95BDF0A5-EA17-41C6-83A9-A06183C6B858}" dt="2024-03-18T13:40:41.504" v="2145" actId="2085"/>
          <ac:spMkLst>
            <pc:docMk/>
            <pc:sldMk cId="873433006" sldId="388"/>
            <ac:spMk id="4" creationId="{B070389E-EAEB-4A8C-7269-1CFDBA893779}"/>
          </ac:spMkLst>
        </pc:spChg>
        <pc:spChg chg="add mod">
          <ac:chgData name="David Cowell" userId="8c854f7f-d1d6-4058-999d-8d33c997d9fc" providerId="ADAL" clId="{95BDF0A5-EA17-41C6-83A9-A06183C6B858}" dt="2024-03-18T13:40:41.504" v="2145" actId="2085"/>
          <ac:spMkLst>
            <pc:docMk/>
            <pc:sldMk cId="873433006" sldId="388"/>
            <ac:spMk id="5" creationId="{0CEF54E4-976B-2457-A04E-F56DBD6F91DA}"/>
          </ac:spMkLst>
        </pc:spChg>
      </pc:sldChg>
      <pc:sldChg chg="addSp delSp modSp add mod">
        <pc:chgData name="David Cowell" userId="8c854f7f-d1d6-4058-999d-8d33c997d9fc" providerId="ADAL" clId="{95BDF0A5-EA17-41C6-83A9-A06183C6B858}" dt="2024-03-18T09:06:53.036" v="1192" actId="20577"/>
        <pc:sldMkLst>
          <pc:docMk/>
          <pc:sldMk cId="1642405455" sldId="389"/>
        </pc:sldMkLst>
        <pc:spChg chg="mod">
          <ac:chgData name="David Cowell" userId="8c854f7f-d1d6-4058-999d-8d33c997d9fc" providerId="ADAL" clId="{95BDF0A5-EA17-41C6-83A9-A06183C6B858}" dt="2024-03-18T09:04:45.866" v="1129"/>
          <ac:spMkLst>
            <pc:docMk/>
            <pc:sldMk cId="1642405455" sldId="389"/>
            <ac:spMk id="2" creationId="{58C11EA1-E013-C5F6-E269-386AD20F3F73}"/>
          </ac:spMkLst>
        </pc:spChg>
        <pc:spChg chg="mod">
          <ac:chgData name="David Cowell" userId="8c854f7f-d1d6-4058-999d-8d33c997d9fc" providerId="ADAL" clId="{95BDF0A5-EA17-41C6-83A9-A06183C6B858}" dt="2024-03-18T09:06:53.036" v="1192" actId="20577"/>
          <ac:spMkLst>
            <pc:docMk/>
            <pc:sldMk cId="1642405455" sldId="389"/>
            <ac:spMk id="3" creationId="{AFEB1ED5-3137-920B-BF3A-8755026E01AA}"/>
          </ac:spMkLst>
        </pc:spChg>
        <pc:spChg chg="del">
          <ac:chgData name="David Cowell" userId="8c854f7f-d1d6-4058-999d-8d33c997d9fc" providerId="ADAL" clId="{95BDF0A5-EA17-41C6-83A9-A06183C6B858}" dt="2024-03-18T09:03:54.449" v="1118" actId="478"/>
          <ac:spMkLst>
            <pc:docMk/>
            <pc:sldMk cId="1642405455" sldId="389"/>
            <ac:spMk id="4" creationId="{B070389E-EAEB-4A8C-7269-1CFDBA893779}"/>
          </ac:spMkLst>
        </pc:spChg>
        <pc:spChg chg="del">
          <ac:chgData name="David Cowell" userId="8c854f7f-d1d6-4058-999d-8d33c997d9fc" providerId="ADAL" clId="{95BDF0A5-EA17-41C6-83A9-A06183C6B858}" dt="2024-03-18T09:03:56.785" v="1119" actId="478"/>
          <ac:spMkLst>
            <pc:docMk/>
            <pc:sldMk cId="1642405455" sldId="389"/>
            <ac:spMk id="5" creationId="{0CEF54E4-976B-2457-A04E-F56DBD6F91DA}"/>
          </ac:spMkLst>
        </pc:spChg>
        <pc:spChg chg="add mod">
          <ac:chgData name="David Cowell" userId="8c854f7f-d1d6-4058-999d-8d33c997d9fc" providerId="ADAL" clId="{95BDF0A5-EA17-41C6-83A9-A06183C6B858}" dt="2024-03-18T09:06:29.336" v="1153" actId="1037"/>
          <ac:spMkLst>
            <pc:docMk/>
            <pc:sldMk cId="1642405455" sldId="389"/>
            <ac:spMk id="7" creationId="{F02BA489-CEC7-48B3-FC85-3A64D67C293A}"/>
          </ac:spMkLst>
        </pc:spChg>
        <pc:spChg chg="add mod">
          <ac:chgData name="David Cowell" userId="8c854f7f-d1d6-4058-999d-8d33c997d9fc" providerId="ADAL" clId="{95BDF0A5-EA17-41C6-83A9-A06183C6B858}" dt="2024-03-18T09:06:24.858" v="1152" actId="207"/>
          <ac:spMkLst>
            <pc:docMk/>
            <pc:sldMk cId="1642405455" sldId="389"/>
            <ac:spMk id="9" creationId="{ECE74BFD-9E5C-9103-DF5D-C76188DFCADE}"/>
          </ac:spMkLst>
        </pc:spChg>
      </pc:sldChg>
      <pc:sldChg chg="new del">
        <pc:chgData name="David Cowell" userId="8c854f7f-d1d6-4058-999d-8d33c997d9fc" providerId="ADAL" clId="{95BDF0A5-EA17-41C6-83A9-A06183C6B858}" dt="2024-03-18T09:10:29.579" v="1248" actId="47"/>
        <pc:sldMkLst>
          <pc:docMk/>
          <pc:sldMk cId="3019906928" sldId="390"/>
        </pc:sldMkLst>
      </pc:sldChg>
      <pc:sldChg chg="modSp add mod">
        <pc:chgData name="David Cowell" userId="8c854f7f-d1d6-4058-999d-8d33c997d9fc" providerId="ADAL" clId="{95BDF0A5-EA17-41C6-83A9-A06183C6B858}" dt="2024-03-18T09:12:31.289" v="1274" actId="113"/>
        <pc:sldMkLst>
          <pc:docMk/>
          <pc:sldMk cId="2007855641" sldId="391"/>
        </pc:sldMkLst>
        <pc:spChg chg="mod">
          <ac:chgData name="David Cowell" userId="8c854f7f-d1d6-4058-999d-8d33c997d9fc" providerId="ADAL" clId="{95BDF0A5-EA17-41C6-83A9-A06183C6B858}" dt="2024-03-18T09:12:31.289" v="1274" actId="113"/>
          <ac:spMkLst>
            <pc:docMk/>
            <pc:sldMk cId="2007855641" sldId="391"/>
            <ac:spMk id="4" creationId="{AE2B396B-DAB8-48F4-9D6A-44F2537FA061}"/>
          </ac:spMkLst>
        </pc:spChg>
      </pc:sldChg>
      <pc:sldChg chg="addSp delSp modSp new mod">
        <pc:chgData name="David Cowell" userId="8c854f7f-d1d6-4058-999d-8d33c997d9fc" providerId="ADAL" clId="{95BDF0A5-EA17-41C6-83A9-A06183C6B858}" dt="2024-03-18T13:43:54.436" v="2154" actId="1036"/>
        <pc:sldMkLst>
          <pc:docMk/>
          <pc:sldMk cId="1497897116" sldId="392"/>
        </pc:sldMkLst>
        <pc:spChg chg="del">
          <ac:chgData name="David Cowell" userId="8c854f7f-d1d6-4058-999d-8d33c997d9fc" providerId="ADAL" clId="{95BDF0A5-EA17-41C6-83A9-A06183C6B858}" dt="2024-03-18T09:13:04.161" v="1276"/>
          <ac:spMkLst>
            <pc:docMk/>
            <pc:sldMk cId="1497897116" sldId="392"/>
            <ac:spMk id="2" creationId="{8D640C54-EC02-EED7-FADA-6CC15BBA7BAF}"/>
          </ac:spMkLst>
        </pc:spChg>
        <pc:spChg chg="mod">
          <ac:chgData name="David Cowell" userId="8c854f7f-d1d6-4058-999d-8d33c997d9fc" providerId="ADAL" clId="{95BDF0A5-EA17-41C6-83A9-A06183C6B858}" dt="2024-03-18T09:16:08.011" v="1356" actId="20577"/>
          <ac:spMkLst>
            <pc:docMk/>
            <pc:sldMk cId="1497897116" sldId="392"/>
            <ac:spMk id="3" creationId="{549F90D9-5278-A825-6E57-199A47B16906}"/>
          </ac:spMkLst>
        </pc:spChg>
        <pc:spChg chg="add mod">
          <ac:chgData name="David Cowell" userId="8c854f7f-d1d6-4058-999d-8d33c997d9fc" providerId="ADAL" clId="{95BDF0A5-EA17-41C6-83A9-A06183C6B858}" dt="2024-03-18T13:43:54.436" v="2154" actId="1036"/>
          <ac:spMkLst>
            <pc:docMk/>
            <pc:sldMk cId="1497897116" sldId="392"/>
            <ac:spMk id="5" creationId="{2DB90DB6-08CD-DA04-585F-800EC265B863}"/>
          </ac:spMkLst>
        </pc:spChg>
        <pc:graphicFrameChg chg="add mod modGraphic">
          <ac:chgData name="David Cowell" userId="8c854f7f-d1d6-4058-999d-8d33c997d9fc" providerId="ADAL" clId="{95BDF0A5-EA17-41C6-83A9-A06183C6B858}" dt="2024-03-18T09:16:05.175" v="1354" actId="20577"/>
          <ac:graphicFrameMkLst>
            <pc:docMk/>
            <pc:sldMk cId="1497897116" sldId="392"/>
            <ac:graphicFrameMk id="4" creationId="{8D72C6AC-FF51-41B1-1BBF-3F9486E0D20F}"/>
          </ac:graphicFrameMkLst>
        </pc:graphicFrameChg>
      </pc:sldChg>
      <pc:sldChg chg="addSp delSp modSp new mod">
        <pc:chgData name="David Cowell" userId="8c854f7f-d1d6-4058-999d-8d33c997d9fc" providerId="ADAL" clId="{95BDF0A5-EA17-41C6-83A9-A06183C6B858}" dt="2024-03-18T09:19:23.861" v="1425" actId="20577"/>
        <pc:sldMkLst>
          <pc:docMk/>
          <pc:sldMk cId="4151688429" sldId="393"/>
        </pc:sldMkLst>
        <pc:spChg chg="del">
          <ac:chgData name="David Cowell" userId="8c854f7f-d1d6-4058-999d-8d33c997d9fc" providerId="ADAL" clId="{95BDF0A5-EA17-41C6-83A9-A06183C6B858}" dt="2024-03-18T09:16:42.611" v="1358"/>
          <ac:spMkLst>
            <pc:docMk/>
            <pc:sldMk cId="4151688429" sldId="393"/>
            <ac:spMk id="2" creationId="{C4A3C479-261E-9EF1-CD91-2C039F5C1318}"/>
          </ac:spMkLst>
        </pc:spChg>
        <pc:spChg chg="mod">
          <ac:chgData name="David Cowell" userId="8c854f7f-d1d6-4058-999d-8d33c997d9fc" providerId="ADAL" clId="{95BDF0A5-EA17-41C6-83A9-A06183C6B858}" dt="2024-03-18T09:19:23.861" v="1425" actId="20577"/>
          <ac:spMkLst>
            <pc:docMk/>
            <pc:sldMk cId="4151688429" sldId="393"/>
            <ac:spMk id="3" creationId="{9EC4DFC5-AAE2-75E4-43F0-50850A135FF2}"/>
          </ac:spMkLst>
        </pc:spChg>
        <pc:spChg chg="add mod">
          <ac:chgData name="David Cowell" userId="8c854f7f-d1d6-4058-999d-8d33c997d9fc" providerId="ADAL" clId="{95BDF0A5-EA17-41C6-83A9-A06183C6B858}" dt="2024-03-18T09:18:20.020" v="1378" actId="1035"/>
          <ac:spMkLst>
            <pc:docMk/>
            <pc:sldMk cId="4151688429" sldId="393"/>
            <ac:spMk id="4" creationId="{22278E34-67A6-5B37-50B1-302F3ACC614F}"/>
          </ac:spMkLst>
        </pc:spChg>
        <pc:spChg chg="add mod">
          <ac:chgData name="David Cowell" userId="8c854f7f-d1d6-4058-999d-8d33c997d9fc" providerId="ADAL" clId="{95BDF0A5-EA17-41C6-83A9-A06183C6B858}" dt="2024-03-18T09:18:25.897" v="1398" actId="1036"/>
          <ac:spMkLst>
            <pc:docMk/>
            <pc:sldMk cId="4151688429" sldId="393"/>
            <ac:spMk id="5" creationId="{1118A374-A6E5-98C2-F18B-E3B4B0B2A6D9}"/>
          </ac:spMkLst>
        </pc:spChg>
      </pc:sldChg>
      <pc:sldChg chg="addSp delSp modSp add mod">
        <pc:chgData name="David Cowell" userId="8c854f7f-d1d6-4058-999d-8d33c997d9fc" providerId="ADAL" clId="{95BDF0A5-EA17-41C6-83A9-A06183C6B858}" dt="2024-03-18T13:45:18.724" v="2186" actId="478"/>
        <pc:sldMkLst>
          <pc:docMk/>
          <pc:sldMk cId="3605246362" sldId="394"/>
        </pc:sldMkLst>
        <pc:spChg chg="mod">
          <ac:chgData name="David Cowell" userId="8c854f7f-d1d6-4058-999d-8d33c997d9fc" providerId="ADAL" clId="{95BDF0A5-EA17-41C6-83A9-A06183C6B858}" dt="2024-03-18T09:23:41.512" v="1490" actId="20577"/>
          <ac:spMkLst>
            <pc:docMk/>
            <pc:sldMk cId="3605246362" sldId="394"/>
            <ac:spMk id="3" creationId="{E6AE1C2E-CB6D-4BD2-B7B3-C375BCF8F076}"/>
          </ac:spMkLst>
        </pc:spChg>
        <pc:spChg chg="mod">
          <ac:chgData name="David Cowell" userId="8c854f7f-d1d6-4058-999d-8d33c997d9fc" providerId="ADAL" clId="{95BDF0A5-EA17-41C6-83A9-A06183C6B858}" dt="2024-03-18T13:44:57.835" v="2177" actId="14100"/>
          <ac:spMkLst>
            <pc:docMk/>
            <pc:sldMk cId="3605246362" sldId="394"/>
            <ac:spMk id="7" creationId="{8F31DC95-2593-FFA2-6606-48E5C529960E}"/>
          </ac:spMkLst>
        </pc:spChg>
        <pc:spChg chg="mod">
          <ac:chgData name="David Cowell" userId="8c854f7f-d1d6-4058-999d-8d33c997d9fc" providerId="ADAL" clId="{95BDF0A5-EA17-41C6-83A9-A06183C6B858}" dt="2024-03-18T13:45:03.810" v="2182" actId="1038"/>
          <ac:spMkLst>
            <pc:docMk/>
            <pc:sldMk cId="3605246362" sldId="394"/>
            <ac:spMk id="9" creationId="{94EEC82A-C4E8-954F-18F1-72E58FDB3BC3}"/>
          </ac:spMkLst>
        </pc:spChg>
        <pc:picChg chg="add del mod">
          <ac:chgData name="David Cowell" userId="8c854f7f-d1d6-4058-999d-8d33c997d9fc" providerId="ADAL" clId="{95BDF0A5-EA17-41C6-83A9-A06183C6B858}" dt="2024-03-18T13:45:18.724" v="2186" actId="478"/>
          <ac:picMkLst>
            <pc:docMk/>
            <pc:sldMk cId="3605246362" sldId="394"/>
            <ac:picMk id="2" creationId="{3CAD68F8-7C08-FF5A-17A3-4767DDCE1440}"/>
          </ac:picMkLst>
        </pc:picChg>
        <pc:picChg chg="del">
          <ac:chgData name="David Cowell" userId="8c854f7f-d1d6-4058-999d-8d33c997d9fc" providerId="ADAL" clId="{95BDF0A5-EA17-41C6-83A9-A06183C6B858}" dt="2024-03-18T09:23:27.952" v="1482" actId="478"/>
          <ac:picMkLst>
            <pc:docMk/>
            <pc:sldMk cId="3605246362" sldId="394"/>
            <ac:picMk id="6" creationId="{FE7760C7-EB14-4F53-80D5-7A1B35860EBC}"/>
          </ac:picMkLst>
        </pc:picChg>
      </pc:sldChg>
      <pc:sldChg chg="addSp delSp modSp new mod chgLayout">
        <pc:chgData name="David Cowell" userId="8c854f7f-d1d6-4058-999d-8d33c997d9fc" providerId="ADAL" clId="{95BDF0A5-EA17-41C6-83A9-A06183C6B858}" dt="2024-03-18T13:36:55.310" v="2142" actId="2711"/>
        <pc:sldMkLst>
          <pc:docMk/>
          <pc:sldMk cId="1758070049" sldId="395"/>
        </pc:sldMkLst>
        <pc:spChg chg="del mod ord">
          <ac:chgData name="David Cowell" userId="8c854f7f-d1d6-4058-999d-8d33c997d9fc" providerId="ADAL" clId="{95BDF0A5-EA17-41C6-83A9-A06183C6B858}" dt="2024-03-18T10:51:08.313" v="1494" actId="700"/>
          <ac:spMkLst>
            <pc:docMk/>
            <pc:sldMk cId="1758070049" sldId="395"/>
            <ac:spMk id="2" creationId="{BD1F93B3-762E-37F5-D22B-FE9D8298DDF5}"/>
          </ac:spMkLst>
        </pc:spChg>
        <pc:spChg chg="del mod ord">
          <ac:chgData name="David Cowell" userId="8c854f7f-d1d6-4058-999d-8d33c997d9fc" providerId="ADAL" clId="{95BDF0A5-EA17-41C6-83A9-A06183C6B858}" dt="2024-03-18T10:51:08.313" v="1494" actId="700"/>
          <ac:spMkLst>
            <pc:docMk/>
            <pc:sldMk cId="1758070049" sldId="395"/>
            <ac:spMk id="3" creationId="{CE2A779F-4C37-51AC-5E7A-9E40FDB19350}"/>
          </ac:spMkLst>
        </pc:spChg>
        <pc:spChg chg="add mod ord">
          <ac:chgData name="David Cowell" userId="8c854f7f-d1d6-4058-999d-8d33c997d9fc" providerId="ADAL" clId="{95BDF0A5-EA17-41C6-83A9-A06183C6B858}" dt="2024-03-18T10:51:25.687" v="1549" actId="20577"/>
          <ac:spMkLst>
            <pc:docMk/>
            <pc:sldMk cId="1758070049" sldId="395"/>
            <ac:spMk id="4" creationId="{34989CF4-53F4-4441-B2B1-54572C7797BF}"/>
          </ac:spMkLst>
        </pc:spChg>
        <pc:spChg chg="add mod ord">
          <ac:chgData name="David Cowell" userId="8c854f7f-d1d6-4058-999d-8d33c997d9fc" providerId="ADAL" clId="{95BDF0A5-EA17-41C6-83A9-A06183C6B858}" dt="2024-03-18T13:36:55.310" v="2142" actId="2711"/>
          <ac:spMkLst>
            <pc:docMk/>
            <pc:sldMk cId="1758070049" sldId="395"/>
            <ac:spMk id="5" creationId="{C8A0058C-4075-0058-B0A0-0D9AFBC53680}"/>
          </ac:spMkLst>
        </pc:spChg>
        <pc:spChg chg="add del mod ord">
          <ac:chgData name="David Cowell" userId="8c854f7f-d1d6-4058-999d-8d33c997d9fc" providerId="ADAL" clId="{95BDF0A5-EA17-41C6-83A9-A06183C6B858}" dt="2024-03-18T10:53:19.091" v="1706" actId="478"/>
          <ac:spMkLst>
            <pc:docMk/>
            <pc:sldMk cId="1758070049" sldId="395"/>
            <ac:spMk id="6" creationId="{1E469A39-F5FD-327D-A132-5E00954CADF4}"/>
          </ac:spMkLst>
        </pc:spChg>
        <pc:spChg chg="add del mod ord">
          <ac:chgData name="David Cowell" userId="8c854f7f-d1d6-4058-999d-8d33c997d9fc" providerId="ADAL" clId="{95BDF0A5-EA17-41C6-83A9-A06183C6B858}" dt="2024-03-18T10:53:20.231" v="1707" actId="478"/>
          <ac:spMkLst>
            <pc:docMk/>
            <pc:sldMk cId="1758070049" sldId="395"/>
            <ac:spMk id="7" creationId="{65BB7041-C0FC-D08C-3A71-4DB6481C4380}"/>
          </ac:spMkLst>
        </pc:spChg>
      </pc:sldChg>
      <pc:sldChg chg="addSp modSp new del mod">
        <pc:chgData name="David Cowell" userId="8c854f7f-d1d6-4058-999d-8d33c997d9fc" providerId="ADAL" clId="{95BDF0A5-EA17-41C6-83A9-A06183C6B858}" dt="2024-03-18T12:32:13.474" v="1920" actId="47"/>
        <pc:sldMkLst>
          <pc:docMk/>
          <pc:sldMk cId="3175443670" sldId="396"/>
        </pc:sldMkLst>
        <pc:spChg chg="mod">
          <ac:chgData name="David Cowell" userId="8c854f7f-d1d6-4058-999d-8d33c997d9fc" providerId="ADAL" clId="{95BDF0A5-EA17-41C6-83A9-A06183C6B858}" dt="2024-03-18T12:32:12.166" v="1919" actId="20577"/>
          <ac:spMkLst>
            <pc:docMk/>
            <pc:sldMk cId="3175443670" sldId="396"/>
            <ac:spMk id="2" creationId="{057CAC25-4703-9F3F-59F9-92C8501D1A48}"/>
          </ac:spMkLst>
        </pc:spChg>
        <pc:spChg chg="mod">
          <ac:chgData name="David Cowell" userId="8c854f7f-d1d6-4058-999d-8d33c997d9fc" providerId="ADAL" clId="{95BDF0A5-EA17-41C6-83A9-A06183C6B858}" dt="2024-03-18T12:30:51.944" v="1905" actId="20577"/>
          <ac:spMkLst>
            <pc:docMk/>
            <pc:sldMk cId="3175443670" sldId="396"/>
            <ac:spMk id="3" creationId="{327216F8-8F01-CCF1-70D3-61817C68B732}"/>
          </ac:spMkLst>
        </pc:spChg>
        <pc:picChg chg="add mod">
          <ac:chgData name="David Cowell" userId="8c854f7f-d1d6-4058-999d-8d33c997d9fc" providerId="ADAL" clId="{95BDF0A5-EA17-41C6-83A9-A06183C6B858}" dt="2024-03-18T12:31:21.001" v="1907" actId="1076"/>
          <ac:picMkLst>
            <pc:docMk/>
            <pc:sldMk cId="3175443670" sldId="396"/>
            <ac:picMk id="5" creationId="{C4C348E6-2049-2B15-9AB0-FEB1F7484AC2}"/>
          </ac:picMkLst>
        </pc:picChg>
      </pc:sldChg>
      <pc:sldChg chg="modSp add mod">
        <pc:chgData name="David Cowell" userId="8c854f7f-d1d6-4058-999d-8d33c997d9fc" providerId="ADAL" clId="{95BDF0A5-EA17-41C6-83A9-A06183C6B858}" dt="2024-03-18T12:34:45.154" v="1951" actId="207"/>
        <pc:sldMkLst>
          <pc:docMk/>
          <pc:sldMk cId="2752842865" sldId="397"/>
        </pc:sldMkLst>
        <pc:spChg chg="mod">
          <ac:chgData name="David Cowell" userId="8c854f7f-d1d6-4058-999d-8d33c997d9fc" providerId="ADAL" clId="{95BDF0A5-EA17-41C6-83A9-A06183C6B858}" dt="2024-03-18T12:34:45.154" v="1951" actId="207"/>
          <ac:spMkLst>
            <pc:docMk/>
            <pc:sldMk cId="2752842865" sldId="397"/>
            <ac:spMk id="2" creationId="{057CAC25-4703-9F3F-59F9-92C8501D1A48}"/>
          </ac:spMkLst>
        </pc:spChg>
        <pc:spChg chg="mod">
          <ac:chgData name="David Cowell" userId="8c854f7f-d1d6-4058-999d-8d33c997d9fc" providerId="ADAL" clId="{95BDF0A5-EA17-41C6-83A9-A06183C6B858}" dt="2024-03-18T12:34:32.168" v="1950" actId="20577"/>
          <ac:spMkLst>
            <pc:docMk/>
            <pc:sldMk cId="2752842865" sldId="397"/>
            <ac:spMk id="3" creationId="{327216F8-8F01-CCF1-70D3-61817C68B732}"/>
          </ac:spMkLst>
        </pc:spChg>
      </pc:sldChg>
      <pc:sldChg chg="addSp modSp add mod">
        <pc:chgData name="David Cowell" userId="8c854f7f-d1d6-4058-999d-8d33c997d9fc" providerId="ADAL" clId="{95BDF0A5-EA17-41C6-83A9-A06183C6B858}" dt="2024-03-18T12:35:54.175" v="2057" actId="1076"/>
        <pc:sldMkLst>
          <pc:docMk/>
          <pc:sldMk cId="3545038662" sldId="398"/>
        </pc:sldMkLst>
        <pc:spChg chg="mod">
          <ac:chgData name="David Cowell" userId="8c854f7f-d1d6-4058-999d-8d33c997d9fc" providerId="ADAL" clId="{95BDF0A5-EA17-41C6-83A9-A06183C6B858}" dt="2024-03-18T12:35:08.705" v="1958" actId="20577"/>
          <ac:spMkLst>
            <pc:docMk/>
            <pc:sldMk cId="3545038662" sldId="398"/>
            <ac:spMk id="2" creationId="{057CAC25-4703-9F3F-59F9-92C8501D1A48}"/>
          </ac:spMkLst>
        </pc:spChg>
        <pc:spChg chg="mod">
          <ac:chgData name="David Cowell" userId="8c854f7f-d1d6-4058-999d-8d33c997d9fc" providerId="ADAL" clId="{95BDF0A5-EA17-41C6-83A9-A06183C6B858}" dt="2024-03-18T12:34:15.378" v="1938" actId="108"/>
          <ac:spMkLst>
            <pc:docMk/>
            <pc:sldMk cId="3545038662" sldId="398"/>
            <ac:spMk id="3" creationId="{327216F8-8F01-CCF1-70D3-61817C68B732}"/>
          </ac:spMkLst>
        </pc:spChg>
        <pc:spChg chg="add mod">
          <ac:chgData name="David Cowell" userId="8c854f7f-d1d6-4058-999d-8d33c997d9fc" providerId="ADAL" clId="{95BDF0A5-EA17-41C6-83A9-A06183C6B858}" dt="2024-03-18T12:35:54.175" v="2057" actId="1076"/>
          <ac:spMkLst>
            <pc:docMk/>
            <pc:sldMk cId="3545038662" sldId="398"/>
            <ac:spMk id="4" creationId="{86C8E740-EA69-CDBF-6050-3FDEB2E00C83}"/>
          </ac:spMkLst>
        </pc:spChg>
      </pc:sldChg>
      <pc:sldChg chg="add del">
        <pc:chgData name="David Cowell" userId="8c854f7f-d1d6-4058-999d-8d33c997d9fc" providerId="ADAL" clId="{95BDF0A5-EA17-41C6-83A9-A06183C6B858}" dt="2024-03-18T13:08:57.991" v="2068" actId="47"/>
        <pc:sldMkLst>
          <pc:docMk/>
          <pc:sldMk cId="1313248888" sldId="399"/>
        </pc:sldMkLst>
      </pc:sldChg>
      <pc:sldChg chg="add del">
        <pc:chgData name="David Cowell" userId="8c854f7f-d1d6-4058-999d-8d33c997d9fc" providerId="ADAL" clId="{95BDF0A5-EA17-41C6-83A9-A06183C6B858}" dt="2024-03-18T13:09:03.864" v="2070" actId="47"/>
        <pc:sldMkLst>
          <pc:docMk/>
          <pc:sldMk cId="3218841990" sldId="399"/>
        </pc:sldMkLst>
      </pc:sldChg>
      <pc:sldChg chg="add del">
        <pc:chgData name="David Cowell" userId="8c854f7f-d1d6-4058-999d-8d33c997d9fc" providerId="ADAL" clId="{95BDF0A5-EA17-41C6-83A9-A06183C6B858}" dt="2024-03-18T13:08:57.991" v="2068" actId="47"/>
        <pc:sldMkLst>
          <pc:docMk/>
          <pc:sldMk cId="1874084275" sldId="400"/>
        </pc:sldMkLst>
      </pc:sldChg>
      <pc:sldChg chg="add del">
        <pc:chgData name="David Cowell" userId="8c854f7f-d1d6-4058-999d-8d33c997d9fc" providerId="ADAL" clId="{95BDF0A5-EA17-41C6-83A9-A06183C6B858}" dt="2024-03-21T13:26:58.927" v="2233" actId="47"/>
        <pc:sldMkLst>
          <pc:docMk/>
          <pc:sldMk cId="2243742147" sldId="400"/>
        </pc:sldMkLst>
      </pc:sldChg>
      <pc:sldChg chg="add del">
        <pc:chgData name="David Cowell" userId="8c854f7f-d1d6-4058-999d-8d33c997d9fc" providerId="ADAL" clId="{95BDF0A5-EA17-41C6-83A9-A06183C6B858}" dt="2024-03-21T13:26:58.927" v="2233" actId="47"/>
        <pc:sldMkLst>
          <pc:docMk/>
          <pc:sldMk cId="2379836074" sldId="401"/>
        </pc:sldMkLst>
      </pc:sldChg>
      <pc:sldChg chg="add del">
        <pc:chgData name="David Cowell" userId="8c854f7f-d1d6-4058-999d-8d33c997d9fc" providerId="ADAL" clId="{95BDF0A5-EA17-41C6-83A9-A06183C6B858}" dt="2024-03-18T13:08:57.991" v="2068" actId="47"/>
        <pc:sldMkLst>
          <pc:docMk/>
          <pc:sldMk cId="3455914111" sldId="401"/>
        </pc:sldMkLst>
      </pc:sldChg>
      <pc:sldChg chg="add del">
        <pc:chgData name="David Cowell" userId="8c854f7f-d1d6-4058-999d-8d33c997d9fc" providerId="ADAL" clId="{95BDF0A5-EA17-41C6-83A9-A06183C6B858}" dt="2024-03-21T13:26:58.927" v="2233" actId="47"/>
        <pc:sldMkLst>
          <pc:docMk/>
          <pc:sldMk cId="1313248888" sldId="402"/>
        </pc:sldMkLst>
      </pc:sldChg>
      <pc:sldChg chg="add del">
        <pc:chgData name="David Cowell" userId="8c854f7f-d1d6-4058-999d-8d33c997d9fc" providerId="ADAL" clId="{95BDF0A5-EA17-41C6-83A9-A06183C6B858}" dt="2024-03-21T13:26:58.927" v="2233" actId="47"/>
        <pc:sldMkLst>
          <pc:docMk/>
          <pc:sldMk cId="3890137312" sldId="403"/>
        </pc:sldMkLst>
      </pc:sldChg>
      <pc:sldChg chg="add del">
        <pc:chgData name="David Cowell" userId="8c854f7f-d1d6-4058-999d-8d33c997d9fc" providerId="ADAL" clId="{95BDF0A5-EA17-41C6-83A9-A06183C6B858}" dt="2024-03-21T13:26:58.927" v="2233" actId="47"/>
        <pc:sldMkLst>
          <pc:docMk/>
          <pc:sldMk cId="3455914111" sldId="404"/>
        </pc:sldMkLst>
      </pc:sldChg>
      <pc:sldChg chg="add del">
        <pc:chgData name="David Cowell" userId="8c854f7f-d1d6-4058-999d-8d33c997d9fc" providerId="ADAL" clId="{95BDF0A5-EA17-41C6-83A9-A06183C6B858}" dt="2024-03-21T13:26:58.927" v="2233" actId="47"/>
        <pc:sldMkLst>
          <pc:docMk/>
          <pc:sldMk cId="2227599691" sldId="405"/>
        </pc:sldMkLst>
      </pc:sldChg>
      <pc:sldChg chg="add">
        <pc:chgData name="David Cowell" userId="8c854f7f-d1d6-4058-999d-8d33c997d9fc" providerId="ADAL" clId="{95BDF0A5-EA17-41C6-83A9-A06183C6B858}" dt="2024-03-18T13:10:20.541" v="2071"/>
        <pc:sldMkLst>
          <pc:docMk/>
          <pc:sldMk cId="2932963049" sldId="406"/>
        </pc:sldMkLst>
      </pc:sldChg>
      <pc:sldChg chg="modSp add mod">
        <pc:chgData name="David Cowell" userId="8c854f7f-d1d6-4058-999d-8d33c997d9fc" providerId="ADAL" clId="{95BDF0A5-EA17-41C6-83A9-A06183C6B858}" dt="2024-03-18T13:45:39.708" v="2190" actId="13926"/>
        <pc:sldMkLst>
          <pc:docMk/>
          <pc:sldMk cId="2332301182" sldId="407"/>
        </pc:sldMkLst>
        <pc:spChg chg="mod">
          <ac:chgData name="David Cowell" userId="8c854f7f-d1d6-4058-999d-8d33c997d9fc" providerId="ADAL" clId="{95BDF0A5-EA17-41C6-83A9-A06183C6B858}" dt="2024-03-18T13:45:32.614" v="2188" actId="13926"/>
          <ac:spMkLst>
            <pc:docMk/>
            <pc:sldMk cId="2332301182" sldId="407"/>
            <ac:spMk id="7" creationId="{8F31DC95-2593-FFA2-6606-48E5C529960E}"/>
          </ac:spMkLst>
        </pc:spChg>
        <pc:spChg chg="mod">
          <ac:chgData name="David Cowell" userId="8c854f7f-d1d6-4058-999d-8d33c997d9fc" providerId="ADAL" clId="{95BDF0A5-EA17-41C6-83A9-A06183C6B858}" dt="2024-03-18T13:45:39.708" v="2190" actId="13926"/>
          <ac:spMkLst>
            <pc:docMk/>
            <pc:sldMk cId="2332301182" sldId="407"/>
            <ac:spMk id="9" creationId="{94EEC82A-C4E8-954F-18F1-72E58FDB3BC3}"/>
          </ac:spMkLst>
        </pc:spChg>
      </pc:sldChg>
      <pc:sldChg chg="addSp delSp modSp new mod chgLayout">
        <pc:chgData name="David Cowell" userId="8c854f7f-d1d6-4058-999d-8d33c997d9fc" providerId="ADAL" clId="{95BDF0A5-EA17-41C6-83A9-A06183C6B858}" dt="2024-03-18T13:46:16.395" v="2202" actId="20577"/>
        <pc:sldMkLst>
          <pc:docMk/>
          <pc:sldMk cId="2766856396" sldId="408"/>
        </pc:sldMkLst>
        <pc:spChg chg="del mod ord">
          <ac:chgData name="David Cowell" userId="8c854f7f-d1d6-4058-999d-8d33c997d9fc" providerId="ADAL" clId="{95BDF0A5-EA17-41C6-83A9-A06183C6B858}" dt="2024-03-18T13:46:03.320" v="2192" actId="700"/>
          <ac:spMkLst>
            <pc:docMk/>
            <pc:sldMk cId="2766856396" sldId="408"/>
            <ac:spMk id="2" creationId="{3F3F22F0-0E17-E3A7-B350-AB903A086757}"/>
          </ac:spMkLst>
        </pc:spChg>
        <pc:spChg chg="del mod ord">
          <ac:chgData name="David Cowell" userId="8c854f7f-d1d6-4058-999d-8d33c997d9fc" providerId="ADAL" clId="{95BDF0A5-EA17-41C6-83A9-A06183C6B858}" dt="2024-03-18T13:46:03.320" v="2192" actId="700"/>
          <ac:spMkLst>
            <pc:docMk/>
            <pc:sldMk cId="2766856396" sldId="408"/>
            <ac:spMk id="3" creationId="{9B614E51-79BC-71DC-EE39-65E1BF569B96}"/>
          </ac:spMkLst>
        </pc:spChg>
        <pc:spChg chg="add mod ord">
          <ac:chgData name="David Cowell" userId="8c854f7f-d1d6-4058-999d-8d33c997d9fc" providerId="ADAL" clId="{95BDF0A5-EA17-41C6-83A9-A06183C6B858}" dt="2024-03-18T13:46:16.395" v="2202" actId="20577"/>
          <ac:spMkLst>
            <pc:docMk/>
            <pc:sldMk cId="2766856396" sldId="408"/>
            <ac:spMk id="4" creationId="{AF01035A-E970-EE4C-8427-651504E0DD78}"/>
          </ac:spMkLst>
        </pc:spChg>
        <pc:spChg chg="add mod ord">
          <ac:chgData name="David Cowell" userId="8c854f7f-d1d6-4058-999d-8d33c997d9fc" providerId="ADAL" clId="{95BDF0A5-EA17-41C6-83A9-A06183C6B858}" dt="2024-03-18T13:46:03.320" v="2192" actId="700"/>
          <ac:spMkLst>
            <pc:docMk/>
            <pc:sldMk cId="2766856396" sldId="408"/>
            <ac:spMk id="5" creationId="{7B910EB6-7B3D-61AA-AC43-92F8FE8ACE91}"/>
          </ac:spMkLst>
        </pc:spChg>
        <pc:spChg chg="add mod ord">
          <ac:chgData name="David Cowell" userId="8c854f7f-d1d6-4058-999d-8d33c997d9fc" providerId="ADAL" clId="{95BDF0A5-EA17-41C6-83A9-A06183C6B858}" dt="2024-03-18T13:46:03.320" v="2192" actId="700"/>
          <ac:spMkLst>
            <pc:docMk/>
            <pc:sldMk cId="2766856396" sldId="408"/>
            <ac:spMk id="6" creationId="{EEF501B8-14BB-924C-7A65-7F2A0D2C7F10}"/>
          </ac:spMkLst>
        </pc:spChg>
        <pc:spChg chg="add mod ord">
          <ac:chgData name="David Cowell" userId="8c854f7f-d1d6-4058-999d-8d33c997d9fc" providerId="ADAL" clId="{95BDF0A5-EA17-41C6-83A9-A06183C6B858}" dt="2024-03-18T13:46:03.320" v="2192" actId="700"/>
          <ac:spMkLst>
            <pc:docMk/>
            <pc:sldMk cId="2766856396" sldId="408"/>
            <ac:spMk id="7" creationId="{2473C86D-F7EB-00E8-8168-4B0F1D826BE6}"/>
          </ac:spMkLst>
        </pc:spChg>
      </pc:sldChg>
      <pc:sldChg chg="addSp delSp modSp new mod">
        <pc:chgData name="David Cowell" userId="8c854f7f-d1d6-4058-999d-8d33c997d9fc" providerId="ADAL" clId="{95BDF0A5-EA17-41C6-83A9-A06183C6B858}" dt="2024-03-18T14:04:49.005" v="2231" actId="20577"/>
        <pc:sldMkLst>
          <pc:docMk/>
          <pc:sldMk cId="1285730315" sldId="409"/>
        </pc:sldMkLst>
        <pc:spChg chg="del">
          <ac:chgData name="David Cowell" userId="8c854f7f-d1d6-4058-999d-8d33c997d9fc" providerId="ADAL" clId="{95BDF0A5-EA17-41C6-83A9-A06183C6B858}" dt="2024-03-18T14:04:40.990" v="2204" actId="22"/>
          <ac:spMkLst>
            <pc:docMk/>
            <pc:sldMk cId="1285730315" sldId="409"/>
            <ac:spMk id="2" creationId="{D1B64CBF-983C-5F3B-28BB-8103CD4142E5}"/>
          </ac:spMkLst>
        </pc:spChg>
        <pc:spChg chg="mod">
          <ac:chgData name="David Cowell" userId="8c854f7f-d1d6-4058-999d-8d33c997d9fc" providerId="ADAL" clId="{95BDF0A5-EA17-41C6-83A9-A06183C6B858}" dt="2024-03-18T14:04:49.005" v="2231" actId="20577"/>
          <ac:spMkLst>
            <pc:docMk/>
            <pc:sldMk cId="1285730315" sldId="409"/>
            <ac:spMk id="3" creationId="{A7C6F799-67A9-13DB-81F8-7CCE6FFD9FC2}"/>
          </ac:spMkLst>
        </pc:spChg>
        <pc:picChg chg="add mod ord">
          <ac:chgData name="David Cowell" userId="8c854f7f-d1d6-4058-999d-8d33c997d9fc" providerId="ADAL" clId="{95BDF0A5-EA17-41C6-83A9-A06183C6B858}" dt="2024-03-18T14:04:40.990" v="2204" actId="22"/>
          <ac:picMkLst>
            <pc:docMk/>
            <pc:sldMk cId="1285730315" sldId="409"/>
            <ac:picMk id="5" creationId="{57867E10-B9BD-8500-FA10-7EA175E92D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dirty="0"/>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dirty="0"/>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dirty="0"/>
          </a:p>
        </p:txBody>
      </p:sp>
    </p:spTree>
    <p:extLst>
      <p:ext uri="{BB962C8B-B14F-4D97-AF65-F5344CB8AC3E}">
        <p14:creationId xmlns:p14="http://schemas.microsoft.com/office/powerpoint/2010/main" val="4223643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dirty="0">
                <a:solidFill>
                  <a:schemeClr val="bg1"/>
                </a:solidFill>
              </a:rPr>
              <a:t>School of Electronic and Electrical Engineering</a:t>
            </a:r>
          </a:p>
          <a:p>
            <a:pPr>
              <a:spcBef>
                <a:spcPct val="0"/>
              </a:spcBef>
            </a:pPr>
            <a:r>
              <a:rPr lang="en-GB" altLang="en-US" sz="1500" dirty="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dirty="0"/>
              <a:t>ELEC5566M: FPGA Design for System-on-Chip (SoC)</a:t>
            </a:r>
            <a:endParaRPr lang="en-US" altLang="en-US" kern="0" dirty="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dirty="0"/>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dirty="0"/>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dirty="0"/>
              <a:t>Prof Steven Freear</a:t>
            </a:r>
          </a:p>
          <a:p>
            <a:pPr marL="0" lvl="0" indent="0" algn="r"/>
            <a:r>
              <a:rPr lang="en-GB" sz="1800" dirty="0"/>
              <a:t>s.freear@leeds.ac.uk</a:t>
            </a:r>
            <a:endParaRPr lang="en-GB" dirty="0"/>
          </a:p>
          <a:p>
            <a:pPr marL="0" lvl="0" indent="0" algn="r"/>
            <a:r>
              <a:rPr lang="en-GB" dirty="0"/>
              <a:t>Dr David Cowell</a:t>
            </a:r>
          </a:p>
          <a:p>
            <a:pPr marL="0" lvl="0" indent="0" algn="r"/>
            <a:r>
              <a:rPr lang="en-GB" sz="1800" dirty="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dirty="0"/>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89163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174834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76906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dirty="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r>
              <a:rPr lang="en-GB" altLang="en-US" sz="1320" b="0" i="0" baseline="0" dirty="0">
                <a:solidFill>
                  <a:schemeClr val="tx1"/>
                </a:solidFill>
                <a:latin typeface="TradeGothic LT CondEighteen" panose="02000606020000020004" pitchFamily="2" charset="0"/>
              </a:rPr>
              <a:t> AND </a:t>
            </a:r>
            <a:r>
              <a:rPr lang="en-GB" altLang="en-US" sz="1320" b="0" i="0" dirty="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2"/>
            <a:r>
              <a:rPr lang="en-US" altLang="en-US" dirty="0"/>
              <a:t>Second level</a:t>
            </a:r>
          </a:p>
          <a:p>
            <a:pPr lvl="3"/>
            <a:r>
              <a:rPr lang="en-US" altLang="en-US" dirty="0"/>
              <a:t>Third level</a:t>
            </a:r>
          </a:p>
          <a:p>
            <a:pPr lvl="4"/>
            <a:r>
              <a:rPr lang="en-US" altLang="en-US" dirty="0"/>
              <a:t>Fourth level</a:t>
            </a:r>
            <a:endParaRPr lang="en-GB" altLang="en-US" dirty="0"/>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dirty="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Unit 3.2</a:t>
            </a:r>
          </a:p>
        </p:txBody>
      </p:sp>
      <p:sp>
        <p:nvSpPr>
          <p:cNvPr id="4" name="Title 3"/>
          <p:cNvSpPr>
            <a:spLocks noGrp="1"/>
          </p:cNvSpPr>
          <p:nvPr>
            <p:ph type="title"/>
          </p:nvPr>
        </p:nvSpPr>
        <p:spPr/>
        <p:txBody>
          <a:bodyPr/>
          <a:lstStyle/>
          <a:p>
            <a:r>
              <a:rPr lang="en-GB" dirty="0"/>
              <a:t>ELEC5620M</a:t>
            </a:r>
            <a:br>
              <a:rPr lang="en-GB" dirty="0"/>
            </a:br>
            <a:r>
              <a:rPr lang="en-GB" dirty="0"/>
              <a:t>Embedded Microprocessor System Design</a:t>
            </a:r>
          </a:p>
        </p:txBody>
      </p:sp>
      <p:sp>
        <p:nvSpPr>
          <p:cNvPr id="6" name="Text Placeholder 5"/>
          <p:cNvSpPr>
            <a:spLocks noGrp="1"/>
          </p:cNvSpPr>
          <p:nvPr>
            <p:ph type="body" sz="quarter" idx="13"/>
          </p:nvPr>
        </p:nvSpPr>
        <p:spPr>
          <a:xfrm>
            <a:off x="432094" y="6131818"/>
            <a:ext cx="13769388" cy="1296144"/>
          </a:xfrm>
        </p:spPr>
        <p:txBody>
          <a:bodyPr/>
          <a:lstStyle/>
          <a:p>
            <a:r>
              <a:rPr lang="en-GB" dirty="0"/>
              <a:t>Dr David Cowell         Module Leader    d.m.j.cowell@leeds.ac.uk</a:t>
            </a:r>
          </a:p>
          <a:p>
            <a:pPr lvl="0"/>
            <a:r>
              <a:rPr lang="en-GB" dirty="0"/>
              <a:t>Prof Steven Freear</a:t>
            </a:r>
          </a:p>
        </p:txBody>
      </p:sp>
    </p:spTree>
    <p:extLst>
      <p:ext uri="{BB962C8B-B14F-4D97-AF65-F5344CB8AC3E}">
        <p14:creationId xmlns:p14="http://schemas.microsoft.com/office/powerpoint/2010/main" val="3263472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EDAE08-A125-406E-B78E-FA14BD0011E9}"/>
              </a:ext>
            </a:extLst>
          </p:cNvPr>
          <p:cNvSpPr>
            <a:spLocks noGrp="1"/>
          </p:cNvSpPr>
          <p:nvPr>
            <p:ph type="title"/>
          </p:nvPr>
        </p:nvSpPr>
        <p:spPr/>
        <p:txBody>
          <a:bodyPr/>
          <a:lstStyle/>
          <a:p>
            <a:r>
              <a:rPr lang="en-GB" sz="2400" dirty="0"/>
              <a:t>DE1SoC_LT24 Driver </a:t>
            </a:r>
            <a:r>
              <a:rPr lang="en-GB" sz="2400" dirty="0" err="1"/>
              <a:t>Bitbang</a:t>
            </a:r>
            <a:r>
              <a:rPr lang="en-GB" sz="2400" dirty="0"/>
              <a:t> (Software) Write Interface</a:t>
            </a:r>
          </a:p>
        </p:txBody>
      </p:sp>
      <p:sp>
        <p:nvSpPr>
          <p:cNvPr id="4" name="Rectangle 3">
            <a:extLst>
              <a:ext uri="{FF2B5EF4-FFF2-40B4-BE49-F238E27FC236}">
                <a16:creationId xmlns:a16="http://schemas.microsoft.com/office/drawing/2014/main" id="{BB65912C-C45B-47AB-BB43-7B179EE45F42}"/>
              </a:ext>
            </a:extLst>
          </p:cNvPr>
          <p:cNvSpPr/>
          <p:nvPr/>
        </p:nvSpPr>
        <p:spPr>
          <a:xfrm>
            <a:off x="332011" y="1817625"/>
            <a:ext cx="13764308" cy="6155531"/>
          </a:xfrm>
          <a:prstGeom prst="rect">
            <a:avLst/>
          </a:prstGeom>
        </p:spPr>
        <p:txBody>
          <a:bodyPr wrap="square">
            <a:spAutoFit/>
          </a:bodyPr>
          <a:lstStyle/>
          <a:p>
            <a:r>
              <a:rPr lang="en-GB" sz="1600" dirty="0">
                <a:solidFill>
                  <a:srgbClr val="3F7F5F"/>
                </a:solidFill>
                <a:latin typeface="Consolas" panose="020B0609020204030204" pitchFamily="49" charset="0"/>
              </a:rPr>
              <a:t>//Function for writing to LT24 Registers (using PIO)</a:t>
            </a:r>
          </a:p>
          <a:p>
            <a:pPr algn="l"/>
            <a:r>
              <a:rPr lang="en-GB" sz="1800" b="1" dirty="0">
                <a:solidFill>
                  <a:srgbClr val="7F0055"/>
                </a:solidFill>
                <a:latin typeface="Consolas" panose="020B0609020204030204" pitchFamily="49" charset="0"/>
              </a:rPr>
              <a:t>static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void</a:t>
            </a:r>
            <a:r>
              <a:rPr lang="en-GB" sz="1800" b="1" dirty="0">
                <a:solidFill>
                  <a:srgbClr val="000000"/>
                </a:solidFill>
                <a:latin typeface="Consolas" panose="020B0609020204030204" pitchFamily="49" charset="0"/>
              </a:rPr>
              <a:t> _LT24_write( </a:t>
            </a:r>
            <a:r>
              <a:rPr lang="en-GB" sz="1800" b="1" dirty="0">
                <a:solidFill>
                  <a:srgbClr val="005032"/>
                </a:solidFill>
                <a:latin typeface="Consolas" panose="020B0609020204030204" pitchFamily="49" charset="0"/>
              </a:rPr>
              <a:t>PLT24Ctx_t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ctx</a:t>
            </a:r>
            <a:r>
              <a:rPr lang="en-GB" sz="1800" b="1" dirty="0">
                <a:solidFill>
                  <a:srgbClr val="000000"/>
                </a:solidFill>
                <a:latin typeface="Consolas" panose="020B0609020204030204" pitchFamily="49" charset="0"/>
              </a:rPr>
              <a:t>, bool </a:t>
            </a:r>
            <a:r>
              <a:rPr lang="en-GB" sz="1800" b="1" dirty="0" err="1">
                <a:solidFill>
                  <a:srgbClr val="000000"/>
                </a:solidFill>
                <a:latin typeface="Consolas" panose="020B0609020204030204" pitchFamily="49" charset="0"/>
              </a:rPr>
              <a:t>isData</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short</a:t>
            </a:r>
            <a:r>
              <a:rPr lang="en-GB" sz="1800" b="1" dirty="0">
                <a:solidFill>
                  <a:srgbClr val="000000"/>
                </a:solidFill>
                <a:latin typeface="Consolas" panose="020B0609020204030204" pitchFamily="49" charset="0"/>
              </a:rPr>
              <a:t> value ) {</a:t>
            </a:r>
          </a:p>
          <a:p>
            <a:pPr algn="l"/>
            <a:r>
              <a:rPr lang="en-GB" sz="1800" dirty="0">
                <a:solidFill>
                  <a:srgbClr val="3F7F5F"/>
                </a:solidFill>
                <a:latin typeface="Consolas" panose="020B0609020204030204" pitchFamily="49" charset="0"/>
              </a:rPr>
              <a:t>    //PIO controls more than just LT24, so need to Read-Modify-Write</a:t>
            </a:r>
          </a:p>
          <a:p>
            <a:pPr algn="l"/>
            <a:r>
              <a:rPr lang="en-GB" sz="1800" b="1" dirty="0">
                <a:solidFill>
                  <a:srgbClr val="7F0055"/>
                </a:solidFill>
                <a:latin typeface="Consolas" panose="020B0609020204030204" pitchFamily="49" charset="0"/>
              </a:rPr>
              <a:t>    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regVal</a:t>
            </a:r>
            <a:r>
              <a:rPr lang="en-GB" sz="1800" b="1" dirty="0">
                <a:solidFill>
                  <a:srgbClr val="000000"/>
                </a:solidFill>
                <a:latin typeface="Consolas" panose="020B0609020204030204" pitchFamily="49" charset="0"/>
              </a:rPr>
              <a:t> = </a:t>
            </a:r>
            <a:r>
              <a:rPr lang="en-GB" sz="1800" b="1" dirty="0" err="1">
                <a:solidFill>
                  <a:srgbClr val="000000"/>
                </a:solidFill>
                <a:latin typeface="Consolas" panose="020B0609020204030204" pitchFamily="49" charset="0"/>
              </a:rPr>
              <a:t>ctx</a:t>
            </a:r>
            <a:r>
              <a:rPr lang="en-GB" sz="1800" b="1" dirty="0">
                <a:solidFill>
                  <a:srgbClr val="000000"/>
                </a:solidFill>
                <a:latin typeface="Consolas" panose="020B0609020204030204" pitchFamily="49" charset="0"/>
              </a:rPr>
              <a:t>-&gt;</a:t>
            </a:r>
            <a:r>
              <a:rPr lang="en-GB" sz="1800" b="1" dirty="0" err="1">
                <a:solidFill>
                  <a:srgbClr val="0000C0"/>
                </a:solidFill>
                <a:latin typeface="Consolas" panose="020B0609020204030204" pitchFamily="49" charset="0"/>
              </a:rPr>
              <a:t>cntrl</a:t>
            </a:r>
            <a:r>
              <a:rPr lang="en-GB" sz="1800" b="1" dirty="0">
                <a:solidFill>
                  <a:srgbClr val="000000"/>
                </a:solidFill>
                <a:latin typeface="Consolas" panose="020B0609020204030204" pitchFamily="49" charset="0"/>
              </a:rPr>
              <a:t>[LT24_PIO_DATA];                                          </a:t>
            </a:r>
            <a:r>
              <a:rPr lang="en-GB" sz="1800" b="1" dirty="0">
                <a:solidFill>
                  <a:srgbClr val="3F7F5F"/>
                </a:solidFill>
                <a:latin typeface="Consolas" panose="020B0609020204030204" pitchFamily="49" charset="0"/>
              </a:rPr>
              <a:t>//Read</a:t>
            </a:r>
            <a:endParaRPr lang="en-GB" sz="1800" b="1" dirty="0">
              <a:solidFill>
                <a:srgbClr val="000000"/>
              </a:solidFill>
              <a:latin typeface="Consolas" panose="020B0609020204030204" pitchFamily="49" charset="0"/>
            </a:endParaRPr>
          </a:p>
          <a:p>
            <a:pPr algn="l"/>
            <a:endParaRPr lang="en-GB" sz="1800" dirty="0">
              <a:solidFill>
                <a:srgbClr val="3F7F5F"/>
              </a:solidFill>
              <a:latin typeface="Consolas" panose="020B0609020204030204" pitchFamily="49" charset="0"/>
            </a:endParaRPr>
          </a:p>
          <a:p>
            <a:pPr algn="l"/>
            <a:r>
              <a:rPr lang="en-GB" sz="1800" dirty="0">
                <a:solidFill>
                  <a:srgbClr val="3F7F5F"/>
                </a:solidFill>
                <a:latin typeface="Consolas" panose="020B0609020204030204" pitchFamily="49" charset="0"/>
              </a:rPr>
              <a:t>    //First we have to output the value with the LT24_WRn bit low (first cycle of write)</a:t>
            </a:r>
            <a:r>
              <a:rPr lang="en-GB" sz="1800"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//Mask all bits for command and data (sets them all to 0)</a:t>
            </a:r>
          </a:p>
          <a:p>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&amp; ~LT24_CMDDATMASK;                                                       </a:t>
            </a:r>
            <a:r>
              <a:rPr lang="en-GB" sz="1800" b="1" dirty="0">
                <a:solidFill>
                  <a:srgbClr val="3F7F5F"/>
                </a:solidFill>
                <a:latin typeface="Consolas" panose="020B0609020204030204" pitchFamily="49" charset="0"/>
              </a:rPr>
              <a:t>//Modify</a:t>
            </a:r>
          </a:p>
          <a:p>
            <a:pPr algn="l"/>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//Set the data bits (unsigned value, so cast pads MSBs with 0's)</a:t>
            </a:r>
          </a:p>
          <a:p>
            <a:pPr algn="l"/>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)value); </a:t>
            </a:r>
          </a:p>
          <a:p>
            <a:pPr algn="l"/>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isData</a:t>
            </a:r>
            <a:r>
              <a:rPr lang="en-GB" sz="1800" b="1" dirty="0">
                <a:solidFill>
                  <a:srgbClr val="000000"/>
                </a:solidFill>
                <a:latin typeface="Consolas" panose="020B0609020204030204" pitchFamily="49" charset="0"/>
              </a:rPr>
              <a:t>) {</a:t>
            </a:r>
          </a:p>
          <a:p>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(LT24_RS | LT24_RDn); </a:t>
            </a:r>
            <a:r>
              <a:rPr lang="en-GB" sz="1800" b="1" dirty="0">
                <a:solidFill>
                  <a:srgbClr val="3F7F5F"/>
                </a:solidFill>
                <a:latin typeface="Consolas" panose="020B0609020204030204" pitchFamily="49" charset="0"/>
              </a:rPr>
              <a:t>//For data we set the RS bit high.</a:t>
            </a:r>
          </a:p>
          <a:p>
            <a:pPr algn="l"/>
            <a:r>
              <a:rPr lang="en-GB" sz="1800"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else</a:t>
            </a:r>
            <a:r>
              <a:rPr lang="en-GB" sz="1800" b="1"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          LT24_RDn); </a:t>
            </a:r>
            <a:r>
              <a:rPr lang="en-GB" sz="1800" b="1" dirty="0">
                <a:solidFill>
                  <a:srgbClr val="3F7F5F"/>
                </a:solidFill>
                <a:latin typeface="Consolas" panose="020B0609020204030204" pitchFamily="49" charset="0"/>
              </a:rPr>
              <a:t>//For command we don't set the RS bit</a:t>
            </a:r>
            <a:endParaRPr lang="en-GB" sz="1800" b="1" dirty="0">
              <a:solidFill>
                <a:srgbClr val="000000"/>
              </a:solidFill>
              <a:latin typeface="Consolas" panose="020B0609020204030204" pitchFamily="49" charset="0"/>
            </a:endParaRPr>
          </a:p>
          <a:p>
            <a:pPr algn="l"/>
            <a:r>
              <a:rPr lang="en-GB" sz="1800"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ctx</a:t>
            </a:r>
            <a:r>
              <a:rPr lang="en-GB" sz="1800" dirty="0">
                <a:solidFill>
                  <a:srgbClr val="000000"/>
                </a:solidFill>
                <a:latin typeface="Consolas" panose="020B0609020204030204" pitchFamily="49" charset="0"/>
              </a:rPr>
              <a:t>-&gt;</a:t>
            </a:r>
            <a:r>
              <a:rPr lang="en-GB" sz="1800" dirty="0" err="1">
                <a:solidFill>
                  <a:srgbClr val="0000C0"/>
                </a:solidFill>
                <a:latin typeface="Consolas" panose="020B0609020204030204" pitchFamily="49" charset="0"/>
              </a:rPr>
              <a:t>cntrl</a:t>
            </a:r>
            <a:r>
              <a:rPr lang="en-GB" sz="1800" dirty="0">
                <a:solidFill>
                  <a:srgbClr val="000000"/>
                </a:solidFill>
                <a:latin typeface="Consolas" panose="020B0609020204030204" pitchFamily="49" charset="0"/>
              </a:rPr>
              <a:t>[LT24_PIO_DATA]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a:t>
            </a:r>
            <a:r>
              <a:rPr lang="en-GB" sz="1800" b="1" dirty="0">
                <a:solidFill>
                  <a:srgbClr val="3F7F5F"/>
                </a:solidFill>
                <a:latin typeface="Consolas" panose="020B0609020204030204" pitchFamily="49" charset="0"/>
              </a:rPr>
              <a:t>//Write</a:t>
            </a:r>
            <a:endParaRPr lang="en-GB" sz="1800" b="1" dirty="0">
              <a:solidFill>
                <a:srgbClr val="000000"/>
              </a:solidFill>
              <a:latin typeface="Consolas" panose="020B0609020204030204" pitchFamily="49" charset="0"/>
            </a:endParaRPr>
          </a:p>
          <a:p>
            <a:pPr algn="l"/>
            <a:endParaRPr lang="en-GB" sz="1800" dirty="0">
              <a:solidFill>
                <a:srgbClr val="000000"/>
              </a:solidFill>
              <a:latin typeface="Consolas" panose="020B0609020204030204" pitchFamily="49" charset="0"/>
            </a:endParaRPr>
          </a:p>
          <a:p>
            <a:pPr algn="l"/>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//Then we need to output the value again with LT24_WRn high (second cycle of write)</a:t>
            </a:r>
          </a:p>
          <a:p>
            <a:pPr algn="l"/>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//Rest of </a:t>
            </a:r>
            <a:r>
              <a:rPr lang="en-GB" sz="1800" dirty="0" err="1">
                <a:solidFill>
                  <a:srgbClr val="3F7F5F"/>
                </a:solidFill>
                <a:latin typeface="Consolas" panose="020B0609020204030204" pitchFamily="49" charset="0"/>
              </a:rPr>
              <a:t>regVal</a:t>
            </a:r>
            <a:r>
              <a:rPr lang="en-GB" sz="1800" dirty="0">
                <a:solidFill>
                  <a:srgbClr val="3F7F5F"/>
                </a:solidFill>
                <a:latin typeface="Consolas" panose="020B0609020204030204" pitchFamily="49" charset="0"/>
              </a:rPr>
              <a:t> is unchanged, so we just OR on the LT24_WRn bit</a:t>
            </a:r>
          </a:p>
          <a:p>
            <a:pPr algn="l"/>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 (LT24_WRn);                                                             </a:t>
            </a:r>
            <a:r>
              <a:rPr lang="en-GB" sz="1800" b="1" dirty="0">
                <a:solidFill>
                  <a:srgbClr val="3F7F5F"/>
                </a:solidFill>
                <a:latin typeface="Consolas" panose="020B0609020204030204" pitchFamily="49" charset="0"/>
              </a:rPr>
              <a:t>//Modify</a:t>
            </a:r>
            <a:endParaRPr lang="en-GB"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ctx</a:t>
            </a:r>
            <a:r>
              <a:rPr lang="en-GB" sz="1800" dirty="0">
                <a:solidFill>
                  <a:srgbClr val="000000"/>
                </a:solidFill>
                <a:latin typeface="Consolas" panose="020B0609020204030204" pitchFamily="49" charset="0"/>
              </a:rPr>
              <a:t>-&gt;</a:t>
            </a:r>
            <a:r>
              <a:rPr lang="en-GB" sz="1800" dirty="0" err="1">
                <a:solidFill>
                  <a:srgbClr val="0000C0"/>
                </a:solidFill>
                <a:latin typeface="Consolas" panose="020B0609020204030204" pitchFamily="49" charset="0"/>
              </a:rPr>
              <a:t>cntrl</a:t>
            </a:r>
            <a:r>
              <a:rPr lang="en-GB" sz="1800" dirty="0">
                <a:solidFill>
                  <a:srgbClr val="000000"/>
                </a:solidFill>
                <a:latin typeface="Consolas" panose="020B0609020204030204" pitchFamily="49" charset="0"/>
              </a:rPr>
              <a:t>[LT24_PIO_DATA] = </a:t>
            </a:r>
            <a:r>
              <a:rPr lang="en-GB" sz="1800" dirty="0" err="1">
                <a:solidFill>
                  <a:srgbClr val="000000"/>
                </a:solidFill>
                <a:latin typeface="Consolas" panose="020B0609020204030204" pitchFamily="49" charset="0"/>
              </a:rPr>
              <a:t>regVal</a:t>
            </a:r>
            <a:r>
              <a:rPr lang="en-GB" sz="1800" dirty="0">
                <a:solidFill>
                  <a:srgbClr val="000000"/>
                </a:solidFill>
                <a:latin typeface="Consolas" panose="020B0609020204030204" pitchFamily="49" charset="0"/>
              </a:rPr>
              <a:t>;                                                       </a:t>
            </a:r>
            <a:r>
              <a:rPr lang="en-GB" sz="1800" b="1" dirty="0">
                <a:solidFill>
                  <a:srgbClr val="3F7F5F"/>
                </a:solidFill>
                <a:latin typeface="Consolas" panose="020B0609020204030204" pitchFamily="49" charset="0"/>
              </a:rPr>
              <a:t>//Write</a:t>
            </a:r>
            <a:endParaRPr lang="en-GB" sz="1800" b="1" dirty="0">
              <a:solidFill>
                <a:srgbClr val="000000"/>
              </a:solidFill>
              <a:latin typeface="Consolas" panose="020B0609020204030204" pitchFamily="49" charset="0"/>
            </a:endParaRPr>
          </a:p>
          <a:p>
            <a:pPr algn="l"/>
            <a:r>
              <a:rPr lang="en-GB" sz="1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34080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812EC-C60F-AF34-AB4A-8715668BDF94}"/>
              </a:ext>
            </a:extLst>
          </p:cNvPr>
          <p:cNvPicPr>
            <a:picLocks noChangeAspect="1"/>
          </p:cNvPicPr>
          <p:nvPr/>
        </p:nvPicPr>
        <p:blipFill>
          <a:blip r:embed="rId2"/>
          <a:stretch>
            <a:fillRect/>
          </a:stretch>
        </p:blipFill>
        <p:spPr>
          <a:xfrm>
            <a:off x="6816823" y="1883346"/>
            <a:ext cx="7124700" cy="3152775"/>
          </a:xfrm>
          <a:prstGeom prst="rect">
            <a:avLst/>
          </a:prstGeom>
        </p:spPr>
      </p:pic>
      <p:sp>
        <p:nvSpPr>
          <p:cNvPr id="3" name="Title 2">
            <a:extLst>
              <a:ext uri="{FF2B5EF4-FFF2-40B4-BE49-F238E27FC236}">
                <a16:creationId xmlns:a16="http://schemas.microsoft.com/office/drawing/2014/main" id="{9DC92862-D201-4AC5-AFB9-A92C47EB25DD}"/>
              </a:ext>
            </a:extLst>
          </p:cNvPr>
          <p:cNvSpPr>
            <a:spLocks noGrp="1"/>
          </p:cNvSpPr>
          <p:nvPr>
            <p:ph type="title"/>
          </p:nvPr>
        </p:nvSpPr>
        <p:spPr/>
        <p:txBody>
          <a:bodyPr/>
          <a:lstStyle/>
          <a:p>
            <a:r>
              <a:rPr lang="en-GB" dirty="0"/>
              <a:t>LT24 Driver IC Interface</a:t>
            </a:r>
          </a:p>
        </p:txBody>
      </p:sp>
      <p:cxnSp>
        <p:nvCxnSpPr>
          <p:cNvPr id="6" name="Straight Connector 5">
            <a:extLst>
              <a:ext uri="{FF2B5EF4-FFF2-40B4-BE49-F238E27FC236}">
                <a16:creationId xmlns:a16="http://schemas.microsoft.com/office/drawing/2014/main" id="{C518DD2F-217A-42E7-AF71-A524307ADC18}"/>
              </a:ext>
            </a:extLst>
          </p:cNvPr>
          <p:cNvCxnSpPr>
            <a:cxnSpLocks/>
          </p:cNvCxnSpPr>
          <p:nvPr/>
        </p:nvCxnSpPr>
        <p:spPr bwMode="auto">
          <a:xfrm>
            <a:off x="9637631" y="1883346"/>
            <a:ext cx="0" cy="4248472"/>
          </a:xfrm>
          <a:prstGeom prst="line">
            <a:avLst/>
          </a:prstGeom>
          <a:ln w="38100">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5A721751-4AA0-4BD7-B2A5-1984958F891D}"/>
              </a:ext>
            </a:extLst>
          </p:cNvPr>
          <p:cNvCxnSpPr>
            <a:cxnSpLocks/>
          </p:cNvCxnSpPr>
          <p:nvPr/>
        </p:nvCxnSpPr>
        <p:spPr bwMode="auto">
          <a:xfrm>
            <a:off x="10484191" y="1883346"/>
            <a:ext cx="0" cy="525658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6AB05C63-5AC2-442F-97B0-9673AE06DC3E}"/>
              </a:ext>
            </a:extLst>
          </p:cNvPr>
          <p:cNvCxnSpPr>
            <a:cxnSpLocks/>
          </p:cNvCxnSpPr>
          <p:nvPr/>
        </p:nvCxnSpPr>
        <p:spPr bwMode="auto">
          <a:xfrm>
            <a:off x="11835178" y="1883346"/>
            <a:ext cx="0" cy="3672408"/>
          </a:xfrm>
          <a:prstGeom prst="line">
            <a:avLst/>
          </a:prstGeom>
          <a:ln w="38100">
            <a:solidFill>
              <a:srgbClr val="00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588F1334-CAB1-4674-86AC-29C322FD5AE5}"/>
              </a:ext>
            </a:extLst>
          </p:cNvPr>
          <p:cNvCxnSpPr>
            <a:cxnSpLocks/>
          </p:cNvCxnSpPr>
          <p:nvPr/>
        </p:nvCxnSpPr>
        <p:spPr bwMode="auto">
          <a:xfrm>
            <a:off x="12714111" y="1883346"/>
            <a:ext cx="0" cy="525658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 name="Rectangle 1">
            <a:extLst>
              <a:ext uri="{FF2B5EF4-FFF2-40B4-BE49-F238E27FC236}">
                <a16:creationId xmlns:a16="http://schemas.microsoft.com/office/drawing/2014/main" id="{9FB856B9-694D-4B6C-AC1C-0DEDDDA4E886}"/>
              </a:ext>
            </a:extLst>
          </p:cNvPr>
          <p:cNvSpPr/>
          <p:nvPr/>
        </p:nvSpPr>
        <p:spPr>
          <a:xfrm>
            <a:off x="415265" y="3611538"/>
            <a:ext cx="7405577" cy="4247317"/>
          </a:xfrm>
          <a:prstGeom prst="rect">
            <a:avLst/>
          </a:prstGeom>
        </p:spPr>
        <p:txBody>
          <a:bodyPr wrap="square">
            <a:spAutoFit/>
          </a:bodyPr>
          <a:lstStyle/>
          <a:p>
            <a:pPr algn="l"/>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regVal</a:t>
            </a:r>
            <a:r>
              <a:rPr lang="en-GB" sz="2000" b="1" dirty="0">
                <a:solidFill>
                  <a:srgbClr val="000000"/>
                </a:solidFill>
                <a:latin typeface="Consolas" panose="020B0609020204030204" pitchFamily="49" charset="0"/>
              </a:rPr>
              <a:t> =</a:t>
            </a:r>
          </a:p>
          <a:p>
            <a:pPr algn="l"/>
            <a:r>
              <a:rPr lang="en-GB"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ctx</a:t>
            </a:r>
            <a:r>
              <a:rPr lang="en-GB" sz="2000" b="1" dirty="0">
                <a:solidFill>
                  <a:srgbClr val="000000"/>
                </a:solidFill>
                <a:latin typeface="Consolas" panose="020B0609020204030204" pitchFamily="49" charset="0"/>
              </a:rPr>
              <a:t>-&gt;</a:t>
            </a:r>
            <a:r>
              <a:rPr lang="en-GB" sz="2000" b="1" dirty="0" err="1">
                <a:solidFill>
                  <a:srgbClr val="0000C0"/>
                </a:solidFill>
                <a:latin typeface="Consolas" panose="020B0609020204030204" pitchFamily="49" charset="0"/>
              </a:rPr>
              <a:t>cntrl</a:t>
            </a:r>
            <a:r>
              <a:rPr lang="en-GB" sz="2000" b="1" dirty="0">
                <a:solidFill>
                  <a:srgbClr val="000000"/>
                </a:solidFill>
                <a:latin typeface="Consolas" panose="020B0609020204030204" pitchFamily="49" charset="0"/>
              </a:rPr>
              <a:t>[LT24_PIO_DATA];   </a:t>
            </a:r>
            <a:r>
              <a:rPr lang="en-GB" b="1" dirty="0">
                <a:solidFill>
                  <a:srgbClr val="3F7F5F"/>
                </a:solidFill>
                <a:latin typeface="Consolas" panose="020B0609020204030204" pitchFamily="49" charset="0"/>
              </a:rPr>
              <a:t>//Read </a:t>
            </a:r>
            <a:r>
              <a:rPr lang="en-GB" sz="2000" b="1" dirty="0">
                <a:solidFill>
                  <a:srgbClr val="000000"/>
                </a:solidFill>
                <a:latin typeface="Consolas" panose="020B0609020204030204" pitchFamily="49" charset="0"/>
              </a:rPr>
              <a:t>                                        </a:t>
            </a: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&amp; ~LT24_CMDDATMASK;</a:t>
            </a:r>
            <a:endParaRPr lang="en-GB" b="1" dirty="0">
              <a:solidFill>
                <a:srgbClr val="3F7F5F"/>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)value); </a:t>
            </a:r>
          </a:p>
          <a:p>
            <a:pPr algn="l"/>
            <a:endParaRPr lang="en-GB" sz="1000" b="1" dirty="0">
              <a:solidFill>
                <a:srgbClr val="000000"/>
              </a:solidFill>
              <a:latin typeface="Consolas" panose="020B0609020204030204" pitchFamily="49" charset="0"/>
            </a:endParaRPr>
          </a:p>
          <a:p>
            <a:r>
              <a:rPr lang="en-GB" sz="2000" b="1" dirty="0">
                <a:solidFill>
                  <a:srgbClr val="7F0055"/>
                </a:solidFill>
                <a:latin typeface="Consolas" panose="020B0609020204030204" pitchFamily="49" charset="0"/>
              </a:rPr>
              <a:t>if</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isData</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(LT24_RS | LT24_RDn);</a:t>
            </a:r>
          </a:p>
          <a:p>
            <a:r>
              <a:rPr lang="en-GB" sz="2000"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else</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pPr algn="l"/>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          LT24_RDn);</a:t>
            </a:r>
          </a:p>
          <a:p>
            <a:pPr algn="l"/>
            <a:r>
              <a:rPr lang="en-GB" sz="2000" dirty="0">
                <a:solidFill>
                  <a:srgbClr val="000000"/>
                </a:solidFill>
                <a:latin typeface="Consolas" panose="020B0609020204030204" pitchFamily="49" charset="0"/>
              </a:rPr>
              <a:t>}</a:t>
            </a:r>
          </a:p>
          <a:p>
            <a:pPr algn="l"/>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sz="2000" b="1" dirty="0">
              <a:solidFill>
                <a:srgbClr val="000000"/>
              </a:solidFill>
              <a:latin typeface="Consolas" panose="020B0609020204030204" pitchFamily="49" charset="0"/>
            </a:endParaRPr>
          </a:p>
          <a:p>
            <a:pPr algn="l"/>
            <a:endParaRPr lang="en-GB" sz="1000" dirty="0">
              <a:solidFill>
                <a:srgbClr val="000000"/>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(LT24_WRn);       </a:t>
            </a:r>
            <a:r>
              <a:rPr lang="en-GB" sz="2000" b="1" dirty="0">
                <a:solidFill>
                  <a:srgbClr val="3F7F5F"/>
                </a:solidFill>
                <a:latin typeface="Consolas" panose="020B0609020204030204" pitchFamily="49" charset="0"/>
              </a:rPr>
              <a:t>//Modify</a:t>
            </a:r>
            <a:r>
              <a:rPr lang="en-GB" sz="2000" dirty="0">
                <a:solidFill>
                  <a:srgbClr val="000000"/>
                </a:solidFill>
                <a:latin typeface="Consolas" panose="020B0609020204030204" pitchFamily="49" charset="0"/>
              </a:rPr>
              <a:t>                                                           </a:t>
            </a:r>
          </a:p>
          <a:p>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dirty="0"/>
          </a:p>
        </p:txBody>
      </p:sp>
      <p:cxnSp>
        <p:nvCxnSpPr>
          <p:cNvPr id="30" name="Straight Connector 29">
            <a:extLst>
              <a:ext uri="{FF2B5EF4-FFF2-40B4-BE49-F238E27FC236}">
                <a16:creationId xmlns:a16="http://schemas.microsoft.com/office/drawing/2014/main" id="{2D0BB95D-01F3-4B8D-AA7D-BA1468C4D9AA}"/>
              </a:ext>
            </a:extLst>
          </p:cNvPr>
          <p:cNvCxnSpPr>
            <a:cxnSpLocks/>
          </p:cNvCxnSpPr>
          <p:nvPr/>
        </p:nvCxnSpPr>
        <p:spPr bwMode="auto">
          <a:xfrm>
            <a:off x="7028313" y="7139930"/>
            <a:ext cx="5685798" cy="0"/>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E50EF5FC-5FD6-40F9-BB30-117BB57A808E}"/>
              </a:ext>
            </a:extLst>
          </p:cNvPr>
          <p:cNvCxnSpPr>
            <a:cxnSpLocks/>
          </p:cNvCxnSpPr>
          <p:nvPr/>
        </p:nvCxnSpPr>
        <p:spPr bwMode="auto">
          <a:xfrm flipH="1">
            <a:off x="7044699" y="6131818"/>
            <a:ext cx="2596208" cy="0"/>
          </a:xfrm>
          <a:prstGeom prst="line">
            <a:avLst/>
          </a:prstGeom>
          <a:ln w="38100">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C4197367-BE3A-4F76-B3CE-E2EB151B2F29}"/>
              </a:ext>
            </a:extLst>
          </p:cNvPr>
          <p:cNvCxnSpPr>
            <a:cxnSpLocks/>
          </p:cNvCxnSpPr>
          <p:nvPr/>
        </p:nvCxnSpPr>
        <p:spPr bwMode="auto">
          <a:xfrm flipH="1">
            <a:off x="7044699" y="5555754"/>
            <a:ext cx="4790479" cy="0"/>
          </a:xfrm>
          <a:prstGeom prst="line">
            <a:avLst/>
          </a:prstGeom>
          <a:ln w="38100">
            <a:solidFill>
              <a:srgbClr val="00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4" name="TextBox 13">
            <a:extLst>
              <a:ext uri="{FF2B5EF4-FFF2-40B4-BE49-F238E27FC236}">
                <a16:creationId xmlns:a16="http://schemas.microsoft.com/office/drawing/2014/main" id="{7D055420-55B3-E4BE-7B50-5EA9FBE01F02}"/>
              </a:ext>
            </a:extLst>
          </p:cNvPr>
          <p:cNvSpPr txBox="1"/>
          <p:nvPr/>
        </p:nvSpPr>
        <p:spPr>
          <a:xfrm>
            <a:off x="7884937" y="1577373"/>
            <a:ext cx="1454244" cy="4401205"/>
          </a:xfrm>
          <a:prstGeom prst="rect">
            <a:avLst/>
          </a:prstGeom>
          <a:noFill/>
        </p:spPr>
        <p:txBody>
          <a:bodyPr wrap="none" rtlCol="0">
            <a:spAutoFit/>
          </a:bodyPr>
          <a:lstStyle/>
          <a:p>
            <a:endParaRPr lang="en-GB" sz="2800" b="1" spc="-300" dirty="0">
              <a:latin typeface="Consolas" panose="020B0609020204030204" pitchFamily="49" charset="0"/>
            </a:endParaRPr>
          </a:p>
          <a:p>
            <a:endParaRPr lang="en-GB" sz="2800" spc="-300" dirty="0">
              <a:latin typeface="Consolas" panose="020B0609020204030204" pitchFamily="49" charset="0"/>
            </a:endParaRP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LT24_WRn</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LT24_RS</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LT24_RDn</a:t>
            </a:r>
          </a:p>
          <a:p>
            <a:endParaRPr lang="en-GB" sz="2800" spc="-300" dirty="0">
              <a:solidFill>
                <a:srgbClr val="3A7E5E"/>
              </a:solidFill>
              <a:latin typeface="Consolas" panose="020B0609020204030204" pitchFamily="49" charset="0"/>
            </a:endParaRPr>
          </a:p>
          <a:p>
            <a:endParaRPr lang="en-GB" sz="2800" spc="-300" dirty="0"/>
          </a:p>
        </p:txBody>
      </p:sp>
    </p:spTree>
    <p:extLst>
      <p:ext uri="{BB962C8B-B14F-4D97-AF65-F5344CB8AC3E}">
        <p14:creationId xmlns:p14="http://schemas.microsoft.com/office/powerpoint/2010/main" val="164642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812EC-C60F-AF34-AB4A-8715668BDF94}"/>
              </a:ext>
            </a:extLst>
          </p:cNvPr>
          <p:cNvPicPr>
            <a:picLocks noChangeAspect="1"/>
          </p:cNvPicPr>
          <p:nvPr/>
        </p:nvPicPr>
        <p:blipFill>
          <a:blip r:embed="rId2"/>
          <a:stretch>
            <a:fillRect/>
          </a:stretch>
        </p:blipFill>
        <p:spPr>
          <a:xfrm>
            <a:off x="6816823" y="1883346"/>
            <a:ext cx="7124700" cy="3152775"/>
          </a:xfrm>
          <a:prstGeom prst="rect">
            <a:avLst/>
          </a:prstGeom>
        </p:spPr>
      </p:pic>
      <p:sp>
        <p:nvSpPr>
          <p:cNvPr id="3" name="Title 2">
            <a:extLst>
              <a:ext uri="{FF2B5EF4-FFF2-40B4-BE49-F238E27FC236}">
                <a16:creationId xmlns:a16="http://schemas.microsoft.com/office/drawing/2014/main" id="{9DC92862-D201-4AC5-AFB9-A92C47EB25DD}"/>
              </a:ext>
            </a:extLst>
          </p:cNvPr>
          <p:cNvSpPr>
            <a:spLocks noGrp="1"/>
          </p:cNvSpPr>
          <p:nvPr>
            <p:ph type="title"/>
          </p:nvPr>
        </p:nvSpPr>
        <p:spPr/>
        <p:txBody>
          <a:bodyPr/>
          <a:lstStyle/>
          <a:p>
            <a:r>
              <a:rPr lang="en-GB" dirty="0"/>
              <a:t>LT24 Driver IC Interface</a:t>
            </a:r>
            <a:br>
              <a:rPr lang="en-GB" dirty="0"/>
            </a:br>
            <a:r>
              <a:rPr lang="en-GB" dirty="0"/>
              <a:t>Command Write</a:t>
            </a:r>
          </a:p>
        </p:txBody>
      </p:sp>
      <p:cxnSp>
        <p:nvCxnSpPr>
          <p:cNvPr id="6" name="Straight Connector 5">
            <a:extLst>
              <a:ext uri="{FF2B5EF4-FFF2-40B4-BE49-F238E27FC236}">
                <a16:creationId xmlns:a16="http://schemas.microsoft.com/office/drawing/2014/main" id="{C518DD2F-217A-42E7-AF71-A524307ADC18}"/>
              </a:ext>
            </a:extLst>
          </p:cNvPr>
          <p:cNvCxnSpPr>
            <a:cxnSpLocks/>
          </p:cNvCxnSpPr>
          <p:nvPr/>
        </p:nvCxnSpPr>
        <p:spPr bwMode="auto">
          <a:xfrm>
            <a:off x="9637631" y="1883346"/>
            <a:ext cx="0" cy="4248472"/>
          </a:xfrm>
          <a:prstGeom prst="line">
            <a:avLst/>
          </a:prstGeom>
          <a:ln w="38100">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5A721751-4AA0-4BD7-B2A5-1984958F891D}"/>
              </a:ext>
            </a:extLst>
          </p:cNvPr>
          <p:cNvCxnSpPr>
            <a:cxnSpLocks/>
          </p:cNvCxnSpPr>
          <p:nvPr/>
        </p:nvCxnSpPr>
        <p:spPr bwMode="auto">
          <a:xfrm>
            <a:off x="10484191" y="1883346"/>
            <a:ext cx="0" cy="525658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 name="Rectangle 1">
            <a:extLst>
              <a:ext uri="{FF2B5EF4-FFF2-40B4-BE49-F238E27FC236}">
                <a16:creationId xmlns:a16="http://schemas.microsoft.com/office/drawing/2014/main" id="{9FB856B9-694D-4B6C-AC1C-0DEDDDA4E886}"/>
              </a:ext>
            </a:extLst>
          </p:cNvPr>
          <p:cNvSpPr/>
          <p:nvPr/>
        </p:nvSpPr>
        <p:spPr>
          <a:xfrm>
            <a:off x="415265" y="3611538"/>
            <a:ext cx="7405577" cy="4247317"/>
          </a:xfrm>
          <a:prstGeom prst="rect">
            <a:avLst/>
          </a:prstGeom>
        </p:spPr>
        <p:txBody>
          <a:bodyPr wrap="square">
            <a:spAutoFit/>
          </a:bodyPr>
          <a:lstStyle/>
          <a:p>
            <a:pPr algn="l"/>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regVal</a:t>
            </a:r>
            <a:r>
              <a:rPr lang="en-GB" sz="2000" b="1" dirty="0">
                <a:solidFill>
                  <a:srgbClr val="000000"/>
                </a:solidFill>
                <a:latin typeface="Consolas" panose="020B0609020204030204" pitchFamily="49" charset="0"/>
              </a:rPr>
              <a:t> =</a:t>
            </a:r>
          </a:p>
          <a:p>
            <a:pPr algn="l"/>
            <a:r>
              <a:rPr lang="en-GB"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ctx</a:t>
            </a:r>
            <a:r>
              <a:rPr lang="en-GB" sz="2000" b="1" dirty="0">
                <a:solidFill>
                  <a:srgbClr val="000000"/>
                </a:solidFill>
                <a:latin typeface="Consolas" panose="020B0609020204030204" pitchFamily="49" charset="0"/>
              </a:rPr>
              <a:t>-&gt;</a:t>
            </a:r>
            <a:r>
              <a:rPr lang="en-GB" sz="2000" b="1" dirty="0" err="1">
                <a:solidFill>
                  <a:srgbClr val="0000C0"/>
                </a:solidFill>
                <a:latin typeface="Consolas" panose="020B0609020204030204" pitchFamily="49" charset="0"/>
              </a:rPr>
              <a:t>cntrl</a:t>
            </a:r>
            <a:r>
              <a:rPr lang="en-GB" sz="2000" b="1" dirty="0">
                <a:solidFill>
                  <a:srgbClr val="000000"/>
                </a:solidFill>
                <a:latin typeface="Consolas" panose="020B0609020204030204" pitchFamily="49" charset="0"/>
              </a:rPr>
              <a:t>[LT24_PIO_DATA];   </a:t>
            </a:r>
            <a:r>
              <a:rPr lang="en-GB" b="1" dirty="0">
                <a:solidFill>
                  <a:srgbClr val="3F7F5F"/>
                </a:solidFill>
                <a:latin typeface="Consolas" panose="020B0609020204030204" pitchFamily="49" charset="0"/>
              </a:rPr>
              <a:t>//Read </a:t>
            </a:r>
            <a:r>
              <a:rPr lang="en-GB" sz="2000" b="1" dirty="0">
                <a:solidFill>
                  <a:srgbClr val="000000"/>
                </a:solidFill>
                <a:latin typeface="Consolas" panose="020B0609020204030204" pitchFamily="49" charset="0"/>
              </a:rPr>
              <a:t>                                        </a:t>
            </a: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&amp; ~LT24_CMDDATMASK;</a:t>
            </a:r>
            <a:endParaRPr lang="en-GB" b="1" dirty="0">
              <a:solidFill>
                <a:srgbClr val="3F7F5F"/>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)value); </a:t>
            </a:r>
          </a:p>
          <a:p>
            <a:pPr algn="l"/>
            <a:endParaRPr lang="en-GB" sz="1000" b="1" dirty="0">
              <a:solidFill>
                <a:srgbClr val="000000"/>
              </a:solidFill>
              <a:latin typeface="Consolas" panose="020B0609020204030204" pitchFamily="49" charset="0"/>
            </a:endParaRPr>
          </a:p>
          <a:p>
            <a:r>
              <a:rPr lang="en-GB" sz="2000" b="1" dirty="0">
                <a:solidFill>
                  <a:srgbClr val="7F0055"/>
                </a:solidFill>
                <a:latin typeface="Consolas" panose="020B0609020204030204" pitchFamily="49" charset="0"/>
              </a:rPr>
              <a:t>if</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isData</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(LT24_RS | LT24_RDn);</a:t>
            </a:r>
          </a:p>
          <a:p>
            <a:r>
              <a:rPr lang="en-GB" sz="2000"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else</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pPr algn="l"/>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          LT24_RDn);</a:t>
            </a:r>
          </a:p>
          <a:p>
            <a:pPr algn="l"/>
            <a:r>
              <a:rPr lang="en-GB" sz="2000" dirty="0">
                <a:solidFill>
                  <a:srgbClr val="000000"/>
                </a:solidFill>
                <a:latin typeface="Consolas" panose="020B0609020204030204" pitchFamily="49" charset="0"/>
              </a:rPr>
              <a:t>}</a:t>
            </a:r>
          </a:p>
          <a:p>
            <a:pPr algn="l"/>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sz="2000" b="1" dirty="0">
              <a:solidFill>
                <a:srgbClr val="000000"/>
              </a:solidFill>
              <a:latin typeface="Consolas" panose="020B0609020204030204" pitchFamily="49" charset="0"/>
            </a:endParaRPr>
          </a:p>
          <a:p>
            <a:pPr algn="l"/>
            <a:endParaRPr lang="en-GB" sz="1000" dirty="0">
              <a:solidFill>
                <a:srgbClr val="000000"/>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(LT24_WRn);       </a:t>
            </a:r>
            <a:r>
              <a:rPr lang="en-GB" sz="2000" b="1" dirty="0">
                <a:solidFill>
                  <a:srgbClr val="3F7F5F"/>
                </a:solidFill>
                <a:latin typeface="Consolas" panose="020B0609020204030204" pitchFamily="49" charset="0"/>
              </a:rPr>
              <a:t>//Modify</a:t>
            </a:r>
            <a:r>
              <a:rPr lang="en-GB" sz="2000" dirty="0">
                <a:solidFill>
                  <a:srgbClr val="000000"/>
                </a:solidFill>
                <a:latin typeface="Consolas" panose="020B0609020204030204" pitchFamily="49" charset="0"/>
              </a:rPr>
              <a:t>                                                           </a:t>
            </a:r>
          </a:p>
          <a:p>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dirty="0"/>
          </a:p>
        </p:txBody>
      </p:sp>
      <p:cxnSp>
        <p:nvCxnSpPr>
          <p:cNvPr id="30" name="Straight Connector 29">
            <a:extLst>
              <a:ext uri="{FF2B5EF4-FFF2-40B4-BE49-F238E27FC236}">
                <a16:creationId xmlns:a16="http://schemas.microsoft.com/office/drawing/2014/main" id="{2D0BB95D-01F3-4B8D-AA7D-BA1468C4D9AA}"/>
              </a:ext>
            </a:extLst>
          </p:cNvPr>
          <p:cNvCxnSpPr>
            <a:cxnSpLocks/>
          </p:cNvCxnSpPr>
          <p:nvPr/>
        </p:nvCxnSpPr>
        <p:spPr bwMode="auto">
          <a:xfrm>
            <a:off x="7028313" y="7139930"/>
            <a:ext cx="3455878" cy="0"/>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E50EF5FC-5FD6-40F9-BB30-117BB57A808E}"/>
              </a:ext>
            </a:extLst>
          </p:cNvPr>
          <p:cNvCxnSpPr>
            <a:cxnSpLocks/>
          </p:cNvCxnSpPr>
          <p:nvPr/>
        </p:nvCxnSpPr>
        <p:spPr bwMode="auto">
          <a:xfrm flipH="1">
            <a:off x="7044699" y="6131818"/>
            <a:ext cx="2596208" cy="0"/>
          </a:xfrm>
          <a:prstGeom prst="line">
            <a:avLst/>
          </a:prstGeom>
          <a:ln w="38100">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4" name="Rectangle 3">
            <a:extLst>
              <a:ext uri="{FF2B5EF4-FFF2-40B4-BE49-F238E27FC236}">
                <a16:creationId xmlns:a16="http://schemas.microsoft.com/office/drawing/2014/main" id="{82FBC30F-6AB3-96D0-2643-58A23E1BF0A0}"/>
              </a:ext>
            </a:extLst>
          </p:cNvPr>
          <p:cNvSpPr/>
          <p:nvPr/>
        </p:nvSpPr>
        <p:spPr bwMode="auto">
          <a:xfrm>
            <a:off x="444761" y="5339731"/>
            <a:ext cx="6260924" cy="288032"/>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7" name="Rectangle 6">
            <a:extLst>
              <a:ext uri="{FF2B5EF4-FFF2-40B4-BE49-F238E27FC236}">
                <a16:creationId xmlns:a16="http://schemas.microsoft.com/office/drawing/2014/main" id="{64BBFEB9-D9C4-8C5B-BF31-8A2FF221A12D}"/>
              </a:ext>
            </a:extLst>
          </p:cNvPr>
          <p:cNvSpPr/>
          <p:nvPr/>
        </p:nvSpPr>
        <p:spPr bwMode="auto">
          <a:xfrm>
            <a:off x="3212330" y="5036121"/>
            <a:ext cx="3493355" cy="288032"/>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12" name="TextBox 11">
            <a:extLst>
              <a:ext uri="{FF2B5EF4-FFF2-40B4-BE49-F238E27FC236}">
                <a16:creationId xmlns:a16="http://schemas.microsoft.com/office/drawing/2014/main" id="{DE1CA3B3-92F8-E090-AA45-D078F54F2C06}"/>
              </a:ext>
            </a:extLst>
          </p:cNvPr>
          <p:cNvSpPr txBox="1"/>
          <p:nvPr/>
        </p:nvSpPr>
        <p:spPr>
          <a:xfrm>
            <a:off x="7884937" y="1577373"/>
            <a:ext cx="1454244" cy="4401205"/>
          </a:xfrm>
          <a:prstGeom prst="rect">
            <a:avLst/>
          </a:prstGeom>
          <a:noFill/>
        </p:spPr>
        <p:txBody>
          <a:bodyPr wrap="none" rtlCol="0">
            <a:spAutoFit/>
          </a:bodyPr>
          <a:lstStyle/>
          <a:p>
            <a:endParaRPr lang="en-GB" sz="2800" b="1" spc="-300" dirty="0">
              <a:latin typeface="Consolas" panose="020B0609020204030204" pitchFamily="49" charset="0"/>
            </a:endParaRPr>
          </a:p>
          <a:p>
            <a:endParaRPr lang="en-GB" sz="2800" spc="-300" dirty="0">
              <a:latin typeface="Consolas" panose="020B0609020204030204" pitchFamily="49" charset="0"/>
            </a:endParaRP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LT24_WRn</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LT24_RS</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LT24_RDn</a:t>
            </a:r>
          </a:p>
          <a:p>
            <a:endParaRPr lang="en-GB" sz="2800" spc="-300" dirty="0">
              <a:solidFill>
                <a:srgbClr val="3A7E5E"/>
              </a:solidFill>
              <a:latin typeface="Consolas" panose="020B0609020204030204" pitchFamily="49" charset="0"/>
            </a:endParaRPr>
          </a:p>
          <a:p>
            <a:endParaRPr lang="en-GB" sz="2800" spc="-300" dirty="0"/>
          </a:p>
        </p:txBody>
      </p:sp>
    </p:spTree>
    <p:extLst>
      <p:ext uri="{BB962C8B-B14F-4D97-AF65-F5344CB8AC3E}">
        <p14:creationId xmlns:p14="http://schemas.microsoft.com/office/powerpoint/2010/main" val="175875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2812EC-C60F-AF34-AB4A-8715668BDF94}"/>
              </a:ext>
            </a:extLst>
          </p:cNvPr>
          <p:cNvPicPr>
            <a:picLocks noChangeAspect="1"/>
          </p:cNvPicPr>
          <p:nvPr/>
        </p:nvPicPr>
        <p:blipFill>
          <a:blip r:embed="rId2"/>
          <a:stretch>
            <a:fillRect/>
          </a:stretch>
        </p:blipFill>
        <p:spPr>
          <a:xfrm>
            <a:off x="6816823" y="1883346"/>
            <a:ext cx="7124700" cy="3152775"/>
          </a:xfrm>
          <a:prstGeom prst="rect">
            <a:avLst/>
          </a:prstGeom>
        </p:spPr>
      </p:pic>
      <p:sp>
        <p:nvSpPr>
          <p:cNvPr id="3" name="Title 2">
            <a:extLst>
              <a:ext uri="{FF2B5EF4-FFF2-40B4-BE49-F238E27FC236}">
                <a16:creationId xmlns:a16="http://schemas.microsoft.com/office/drawing/2014/main" id="{9DC92862-D201-4AC5-AFB9-A92C47EB25DD}"/>
              </a:ext>
            </a:extLst>
          </p:cNvPr>
          <p:cNvSpPr>
            <a:spLocks noGrp="1"/>
          </p:cNvSpPr>
          <p:nvPr>
            <p:ph type="title"/>
          </p:nvPr>
        </p:nvSpPr>
        <p:spPr/>
        <p:txBody>
          <a:bodyPr/>
          <a:lstStyle/>
          <a:p>
            <a:r>
              <a:rPr lang="en-GB" dirty="0"/>
              <a:t>LT24 Driver IC Interface</a:t>
            </a:r>
            <a:br>
              <a:rPr lang="en-GB" dirty="0"/>
            </a:br>
            <a:r>
              <a:rPr lang="en-GB" dirty="0"/>
              <a:t>Data Write</a:t>
            </a:r>
          </a:p>
        </p:txBody>
      </p:sp>
      <p:cxnSp>
        <p:nvCxnSpPr>
          <p:cNvPr id="9" name="Straight Connector 8">
            <a:extLst>
              <a:ext uri="{FF2B5EF4-FFF2-40B4-BE49-F238E27FC236}">
                <a16:creationId xmlns:a16="http://schemas.microsoft.com/office/drawing/2014/main" id="{6AB05C63-5AC2-442F-97B0-9673AE06DC3E}"/>
              </a:ext>
            </a:extLst>
          </p:cNvPr>
          <p:cNvCxnSpPr>
            <a:cxnSpLocks/>
          </p:cNvCxnSpPr>
          <p:nvPr/>
        </p:nvCxnSpPr>
        <p:spPr bwMode="auto">
          <a:xfrm>
            <a:off x="11835178" y="1883346"/>
            <a:ext cx="0" cy="3672408"/>
          </a:xfrm>
          <a:prstGeom prst="line">
            <a:avLst/>
          </a:prstGeom>
          <a:ln w="38100">
            <a:solidFill>
              <a:srgbClr val="00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588F1334-CAB1-4674-86AC-29C322FD5AE5}"/>
              </a:ext>
            </a:extLst>
          </p:cNvPr>
          <p:cNvCxnSpPr>
            <a:cxnSpLocks/>
          </p:cNvCxnSpPr>
          <p:nvPr/>
        </p:nvCxnSpPr>
        <p:spPr bwMode="auto">
          <a:xfrm>
            <a:off x="12714111" y="1883346"/>
            <a:ext cx="0" cy="525658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2" name="Rectangle 1">
            <a:extLst>
              <a:ext uri="{FF2B5EF4-FFF2-40B4-BE49-F238E27FC236}">
                <a16:creationId xmlns:a16="http://schemas.microsoft.com/office/drawing/2014/main" id="{9FB856B9-694D-4B6C-AC1C-0DEDDDA4E886}"/>
              </a:ext>
            </a:extLst>
          </p:cNvPr>
          <p:cNvSpPr/>
          <p:nvPr/>
        </p:nvSpPr>
        <p:spPr>
          <a:xfrm>
            <a:off x="415265" y="3611538"/>
            <a:ext cx="7405577" cy="4247317"/>
          </a:xfrm>
          <a:prstGeom prst="rect">
            <a:avLst/>
          </a:prstGeom>
        </p:spPr>
        <p:txBody>
          <a:bodyPr wrap="square">
            <a:spAutoFit/>
          </a:bodyPr>
          <a:lstStyle/>
          <a:p>
            <a:pPr algn="l"/>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regVal</a:t>
            </a:r>
            <a:r>
              <a:rPr lang="en-GB" sz="2000" b="1" dirty="0">
                <a:solidFill>
                  <a:srgbClr val="000000"/>
                </a:solidFill>
                <a:latin typeface="Consolas" panose="020B0609020204030204" pitchFamily="49" charset="0"/>
              </a:rPr>
              <a:t> =</a:t>
            </a:r>
          </a:p>
          <a:p>
            <a:pPr algn="l"/>
            <a:r>
              <a:rPr lang="en-GB"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ctx</a:t>
            </a:r>
            <a:r>
              <a:rPr lang="en-GB" sz="2000" b="1" dirty="0">
                <a:solidFill>
                  <a:srgbClr val="000000"/>
                </a:solidFill>
                <a:latin typeface="Consolas" panose="020B0609020204030204" pitchFamily="49" charset="0"/>
              </a:rPr>
              <a:t>-&gt;</a:t>
            </a:r>
            <a:r>
              <a:rPr lang="en-GB" sz="2000" b="1" dirty="0" err="1">
                <a:solidFill>
                  <a:srgbClr val="0000C0"/>
                </a:solidFill>
                <a:latin typeface="Consolas" panose="020B0609020204030204" pitchFamily="49" charset="0"/>
              </a:rPr>
              <a:t>cntrl</a:t>
            </a:r>
            <a:r>
              <a:rPr lang="en-GB" sz="2000" b="1" dirty="0">
                <a:solidFill>
                  <a:srgbClr val="000000"/>
                </a:solidFill>
                <a:latin typeface="Consolas" panose="020B0609020204030204" pitchFamily="49" charset="0"/>
              </a:rPr>
              <a:t>[LT24_PIO_DATA];   </a:t>
            </a:r>
            <a:r>
              <a:rPr lang="en-GB" b="1" dirty="0">
                <a:solidFill>
                  <a:srgbClr val="3F7F5F"/>
                </a:solidFill>
                <a:latin typeface="Consolas" panose="020B0609020204030204" pitchFamily="49" charset="0"/>
              </a:rPr>
              <a:t>//Read </a:t>
            </a:r>
            <a:r>
              <a:rPr lang="en-GB" sz="2000" b="1" dirty="0">
                <a:solidFill>
                  <a:srgbClr val="000000"/>
                </a:solidFill>
                <a:latin typeface="Consolas" panose="020B0609020204030204" pitchFamily="49" charset="0"/>
              </a:rPr>
              <a:t>                                        </a:t>
            </a: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&amp; ~LT24_CMDDATMASK;</a:t>
            </a:r>
            <a:endParaRPr lang="en-GB" b="1" dirty="0">
              <a:solidFill>
                <a:srgbClr val="3F7F5F"/>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)value); </a:t>
            </a:r>
          </a:p>
          <a:p>
            <a:pPr algn="l"/>
            <a:endParaRPr lang="en-GB" sz="1000" b="1" dirty="0">
              <a:solidFill>
                <a:srgbClr val="000000"/>
              </a:solidFill>
              <a:latin typeface="Consolas" panose="020B0609020204030204" pitchFamily="49" charset="0"/>
            </a:endParaRPr>
          </a:p>
          <a:p>
            <a:r>
              <a:rPr lang="en-GB" sz="2000" b="1" dirty="0">
                <a:solidFill>
                  <a:srgbClr val="7F0055"/>
                </a:solidFill>
                <a:latin typeface="Consolas" panose="020B0609020204030204" pitchFamily="49" charset="0"/>
              </a:rPr>
              <a:t>if</a:t>
            </a:r>
            <a:r>
              <a:rPr lang="en-GB" sz="2000" b="1" dirty="0">
                <a:solidFill>
                  <a:srgbClr val="000000"/>
                </a:solidFill>
                <a:latin typeface="Consolas" panose="020B0609020204030204" pitchFamily="49" charset="0"/>
              </a:rPr>
              <a:t> (</a:t>
            </a:r>
            <a:r>
              <a:rPr lang="en-GB" sz="2000" b="1" dirty="0" err="1">
                <a:solidFill>
                  <a:srgbClr val="000000"/>
                </a:solidFill>
                <a:latin typeface="Consolas" panose="020B0609020204030204" pitchFamily="49" charset="0"/>
              </a:rPr>
              <a:t>isData</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(LT24_RS | LT24_RDn);</a:t>
            </a:r>
          </a:p>
          <a:p>
            <a:r>
              <a:rPr lang="en-GB" sz="2000"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else</a:t>
            </a:r>
            <a:r>
              <a:rPr lang="en-GB" sz="2000" b="1" dirty="0">
                <a:solidFill>
                  <a:srgbClr val="000000"/>
                </a:solidFill>
                <a:latin typeface="Consolas" panose="020B0609020204030204" pitchFamily="49" charset="0"/>
              </a:rPr>
              <a:t> {                            </a:t>
            </a:r>
            <a:r>
              <a:rPr lang="en-GB" sz="2000" b="1" dirty="0">
                <a:solidFill>
                  <a:srgbClr val="3F7F5F"/>
                </a:solidFill>
                <a:latin typeface="Consolas" panose="020B0609020204030204" pitchFamily="49" charset="0"/>
              </a:rPr>
              <a:t>//Modify</a:t>
            </a:r>
            <a:endParaRPr lang="en-GB" sz="2000" b="1" dirty="0">
              <a:solidFill>
                <a:srgbClr val="000000"/>
              </a:solidFill>
              <a:latin typeface="Consolas" panose="020B0609020204030204" pitchFamily="49" charset="0"/>
            </a:endParaRPr>
          </a:p>
          <a:p>
            <a:pPr algn="l"/>
            <a:r>
              <a:rPr lang="en-GB" sz="2000" dirty="0">
                <a:solidFill>
                  <a:srgbClr val="000000"/>
                </a:solidFill>
                <a:latin typeface="Consolas" panose="020B0609020204030204" pitchFamily="49" charset="0"/>
              </a:rPr>
              <a:t>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          LT24_RDn);</a:t>
            </a:r>
          </a:p>
          <a:p>
            <a:pPr algn="l"/>
            <a:r>
              <a:rPr lang="en-GB" sz="2000" dirty="0">
                <a:solidFill>
                  <a:srgbClr val="000000"/>
                </a:solidFill>
                <a:latin typeface="Consolas" panose="020B0609020204030204" pitchFamily="49" charset="0"/>
              </a:rPr>
              <a:t>}</a:t>
            </a:r>
          </a:p>
          <a:p>
            <a:pPr algn="l"/>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sz="2000" b="1" dirty="0">
              <a:solidFill>
                <a:srgbClr val="000000"/>
              </a:solidFill>
              <a:latin typeface="Consolas" panose="020B0609020204030204" pitchFamily="49" charset="0"/>
            </a:endParaRPr>
          </a:p>
          <a:p>
            <a:pPr algn="l"/>
            <a:endParaRPr lang="en-GB" sz="1000" dirty="0">
              <a:solidFill>
                <a:srgbClr val="000000"/>
              </a:solidFill>
              <a:latin typeface="Consolas" panose="020B0609020204030204" pitchFamily="49" charset="0"/>
            </a:endParaRPr>
          </a:p>
          <a:p>
            <a:pPr algn="l"/>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 (LT24_WRn);       </a:t>
            </a:r>
            <a:r>
              <a:rPr lang="en-GB" sz="2000" b="1" dirty="0">
                <a:solidFill>
                  <a:srgbClr val="3F7F5F"/>
                </a:solidFill>
                <a:latin typeface="Consolas" panose="020B0609020204030204" pitchFamily="49" charset="0"/>
              </a:rPr>
              <a:t>//Modify</a:t>
            </a:r>
            <a:r>
              <a:rPr lang="en-GB" sz="2000" dirty="0">
                <a:solidFill>
                  <a:srgbClr val="000000"/>
                </a:solidFill>
                <a:latin typeface="Consolas" panose="020B0609020204030204" pitchFamily="49" charset="0"/>
              </a:rPr>
              <a:t>                                                           </a:t>
            </a:r>
          </a:p>
          <a:p>
            <a:r>
              <a:rPr lang="en-GB" sz="2000" dirty="0" err="1">
                <a:solidFill>
                  <a:srgbClr val="000000"/>
                </a:solidFill>
                <a:latin typeface="Consolas" panose="020B0609020204030204" pitchFamily="49" charset="0"/>
              </a:rPr>
              <a:t>ctx</a:t>
            </a:r>
            <a:r>
              <a:rPr lang="en-GB" sz="2000" dirty="0">
                <a:solidFill>
                  <a:srgbClr val="000000"/>
                </a:solidFill>
                <a:latin typeface="Consolas" panose="020B0609020204030204" pitchFamily="49" charset="0"/>
              </a:rPr>
              <a:t>-&gt;</a:t>
            </a:r>
            <a:r>
              <a:rPr lang="en-GB" sz="2000" dirty="0" err="1">
                <a:solidFill>
                  <a:srgbClr val="0000C0"/>
                </a:solidFill>
                <a:latin typeface="Consolas" panose="020B0609020204030204" pitchFamily="49" charset="0"/>
              </a:rPr>
              <a:t>cntrl</a:t>
            </a:r>
            <a:r>
              <a:rPr lang="en-GB" sz="2000" dirty="0">
                <a:solidFill>
                  <a:srgbClr val="000000"/>
                </a:solidFill>
                <a:latin typeface="Consolas" panose="020B0609020204030204" pitchFamily="49" charset="0"/>
              </a:rPr>
              <a:t>[LT24_PIO_DATA] = </a:t>
            </a:r>
            <a:r>
              <a:rPr lang="en-GB" sz="2000" dirty="0" err="1">
                <a:solidFill>
                  <a:srgbClr val="000000"/>
                </a:solidFill>
                <a:latin typeface="Consolas" panose="020B0609020204030204" pitchFamily="49" charset="0"/>
              </a:rPr>
              <a:t>regVal</a:t>
            </a:r>
            <a:r>
              <a:rPr lang="en-GB" sz="2000" dirty="0">
                <a:solidFill>
                  <a:srgbClr val="000000"/>
                </a:solidFill>
                <a:latin typeface="Consolas" panose="020B0609020204030204" pitchFamily="49" charset="0"/>
              </a:rPr>
              <a:t>; </a:t>
            </a:r>
            <a:r>
              <a:rPr lang="en-GB" sz="2000" b="1" dirty="0">
                <a:solidFill>
                  <a:srgbClr val="3F7F5F"/>
                </a:solidFill>
                <a:latin typeface="Consolas" panose="020B0609020204030204" pitchFamily="49" charset="0"/>
              </a:rPr>
              <a:t>//Write</a:t>
            </a:r>
            <a:r>
              <a:rPr lang="en-GB" sz="2000" dirty="0">
                <a:solidFill>
                  <a:srgbClr val="000000"/>
                </a:solidFill>
                <a:latin typeface="Consolas" panose="020B0609020204030204" pitchFamily="49" charset="0"/>
              </a:rPr>
              <a:t> </a:t>
            </a:r>
            <a:endParaRPr lang="en-GB" dirty="0"/>
          </a:p>
        </p:txBody>
      </p:sp>
      <p:cxnSp>
        <p:nvCxnSpPr>
          <p:cNvPr id="30" name="Straight Connector 29">
            <a:extLst>
              <a:ext uri="{FF2B5EF4-FFF2-40B4-BE49-F238E27FC236}">
                <a16:creationId xmlns:a16="http://schemas.microsoft.com/office/drawing/2014/main" id="{2D0BB95D-01F3-4B8D-AA7D-BA1468C4D9AA}"/>
              </a:ext>
            </a:extLst>
          </p:cNvPr>
          <p:cNvCxnSpPr>
            <a:cxnSpLocks/>
          </p:cNvCxnSpPr>
          <p:nvPr/>
        </p:nvCxnSpPr>
        <p:spPr bwMode="auto">
          <a:xfrm>
            <a:off x="7028313" y="7139930"/>
            <a:ext cx="5685798" cy="0"/>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C4197367-BE3A-4F76-B3CE-E2EB151B2F29}"/>
              </a:ext>
            </a:extLst>
          </p:cNvPr>
          <p:cNvCxnSpPr>
            <a:cxnSpLocks/>
          </p:cNvCxnSpPr>
          <p:nvPr/>
        </p:nvCxnSpPr>
        <p:spPr bwMode="auto">
          <a:xfrm flipH="1">
            <a:off x="7044699" y="5555754"/>
            <a:ext cx="4790479" cy="0"/>
          </a:xfrm>
          <a:prstGeom prst="line">
            <a:avLst/>
          </a:prstGeom>
          <a:ln w="38100">
            <a:solidFill>
              <a:srgbClr val="00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4" name="Rectangle 3">
            <a:extLst>
              <a:ext uri="{FF2B5EF4-FFF2-40B4-BE49-F238E27FC236}">
                <a16:creationId xmlns:a16="http://schemas.microsoft.com/office/drawing/2014/main" id="{82FBC30F-6AB3-96D0-2643-58A23E1BF0A0}"/>
              </a:ext>
            </a:extLst>
          </p:cNvPr>
          <p:cNvSpPr/>
          <p:nvPr/>
        </p:nvSpPr>
        <p:spPr bwMode="auto">
          <a:xfrm>
            <a:off x="444761" y="5962027"/>
            <a:ext cx="6260924" cy="288032"/>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7" name="Rectangle 6">
            <a:extLst>
              <a:ext uri="{FF2B5EF4-FFF2-40B4-BE49-F238E27FC236}">
                <a16:creationId xmlns:a16="http://schemas.microsoft.com/office/drawing/2014/main" id="{64BBFEB9-D9C4-8C5B-BF31-8A2FF221A12D}"/>
              </a:ext>
            </a:extLst>
          </p:cNvPr>
          <p:cNvSpPr/>
          <p:nvPr/>
        </p:nvSpPr>
        <p:spPr bwMode="auto">
          <a:xfrm>
            <a:off x="3212330" y="5662842"/>
            <a:ext cx="3493355" cy="288032"/>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11" name="TextBox 10">
            <a:extLst>
              <a:ext uri="{FF2B5EF4-FFF2-40B4-BE49-F238E27FC236}">
                <a16:creationId xmlns:a16="http://schemas.microsoft.com/office/drawing/2014/main" id="{D22DAB3F-DD5E-A4ED-4800-5FB4D93C55E8}"/>
              </a:ext>
            </a:extLst>
          </p:cNvPr>
          <p:cNvSpPr txBox="1"/>
          <p:nvPr/>
        </p:nvSpPr>
        <p:spPr>
          <a:xfrm>
            <a:off x="7884937" y="1577373"/>
            <a:ext cx="1454244" cy="4401205"/>
          </a:xfrm>
          <a:prstGeom prst="rect">
            <a:avLst/>
          </a:prstGeom>
          <a:noFill/>
        </p:spPr>
        <p:txBody>
          <a:bodyPr wrap="none" rtlCol="0">
            <a:spAutoFit/>
          </a:bodyPr>
          <a:lstStyle/>
          <a:p>
            <a:endParaRPr lang="en-GB" sz="2800" b="1" spc="-300" dirty="0">
              <a:latin typeface="Consolas" panose="020B0609020204030204" pitchFamily="49" charset="0"/>
            </a:endParaRPr>
          </a:p>
          <a:p>
            <a:endParaRPr lang="en-GB" sz="2800" spc="-300" dirty="0">
              <a:latin typeface="Consolas" panose="020B0609020204030204" pitchFamily="49" charset="0"/>
            </a:endParaRP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LT24_WRn</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LT24_RS</a:t>
            </a:r>
          </a:p>
          <a:p>
            <a:endParaRPr lang="en-GB" sz="2800" spc="-300" dirty="0">
              <a:solidFill>
                <a:srgbClr val="3A7E5E"/>
              </a:solidFill>
              <a:latin typeface="Consolas" panose="020B0609020204030204" pitchFamily="49" charset="0"/>
            </a:endParaRPr>
          </a:p>
          <a:p>
            <a:r>
              <a:rPr lang="en-GB" sz="2800" spc="-300" dirty="0">
                <a:latin typeface="Consolas" panose="020B0609020204030204" pitchFamily="49" charset="0"/>
              </a:rPr>
              <a:t>LT24_RDn</a:t>
            </a:r>
          </a:p>
          <a:p>
            <a:endParaRPr lang="en-GB" sz="2800" spc="-300" dirty="0">
              <a:solidFill>
                <a:srgbClr val="3A7E5E"/>
              </a:solidFill>
              <a:latin typeface="Consolas" panose="020B0609020204030204" pitchFamily="49" charset="0"/>
            </a:endParaRPr>
          </a:p>
          <a:p>
            <a:endParaRPr lang="en-GB" sz="2800" spc="-300" dirty="0"/>
          </a:p>
        </p:txBody>
      </p:sp>
    </p:spTree>
    <p:extLst>
      <p:ext uri="{BB962C8B-B14F-4D97-AF65-F5344CB8AC3E}">
        <p14:creationId xmlns:p14="http://schemas.microsoft.com/office/powerpoint/2010/main" val="152285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97505-D2E2-4136-A4A7-4A6797E8A84B}"/>
              </a:ext>
            </a:extLst>
          </p:cNvPr>
          <p:cNvSpPr>
            <a:spLocks noGrp="1"/>
          </p:cNvSpPr>
          <p:nvPr>
            <p:ph type="title"/>
          </p:nvPr>
        </p:nvSpPr>
        <p:spPr/>
        <p:txBody>
          <a:bodyPr/>
          <a:lstStyle/>
          <a:p>
            <a:r>
              <a:rPr lang="en-GB" dirty="0"/>
              <a:t>LT24 Interface Registers – Shared PIO</a:t>
            </a:r>
          </a:p>
        </p:txBody>
      </p:sp>
      <p:pic>
        <p:nvPicPr>
          <p:cNvPr id="7" name="Picture 6">
            <a:extLst>
              <a:ext uri="{FF2B5EF4-FFF2-40B4-BE49-F238E27FC236}">
                <a16:creationId xmlns:a16="http://schemas.microsoft.com/office/drawing/2014/main" id="{4E458AEE-DAED-4D47-9304-1954A0855CCB}"/>
              </a:ext>
            </a:extLst>
          </p:cNvPr>
          <p:cNvPicPr>
            <a:picLocks noChangeAspect="1"/>
          </p:cNvPicPr>
          <p:nvPr/>
        </p:nvPicPr>
        <p:blipFill rotWithShape="1">
          <a:blip r:embed="rId2"/>
          <a:srcRect t="37358"/>
          <a:stretch/>
        </p:blipFill>
        <p:spPr>
          <a:xfrm>
            <a:off x="2975759" y="2459410"/>
            <a:ext cx="9154803" cy="3622242"/>
          </a:xfrm>
          <a:prstGeom prst="rect">
            <a:avLst/>
          </a:prstGeom>
        </p:spPr>
      </p:pic>
    </p:spTree>
    <p:extLst>
      <p:ext uri="{BB962C8B-B14F-4D97-AF65-F5344CB8AC3E}">
        <p14:creationId xmlns:p14="http://schemas.microsoft.com/office/powerpoint/2010/main" val="319988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C17C61-CF42-4C0A-8EB7-A5AFB2EE0048}"/>
              </a:ext>
            </a:extLst>
          </p:cNvPr>
          <p:cNvSpPr>
            <a:spLocks noGrp="1"/>
          </p:cNvSpPr>
          <p:nvPr>
            <p:ph type="title"/>
          </p:nvPr>
        </p:nvSpPr>
        <p:spPr/>
        <p:txBody>
          <a:bodyPr/>
          <a:lstStyle/>
          <a:p>
            <a:r>
              <a:rPr lang="en-GB" dirty="0"/>
              <a:t>LT24 LCD Hardware Optimised Interface</a:t>
            </a:r>
          </a:p>
        </p:txBody>
      </p:sp>
      <p:pic>
        <p:nvPicPr>
          <p:cNvPr id="5" name="Picture 4">
            <a:extLst>
              <a:ext uri="{FF2B5EF4-FFF2-40B4-BE49-F238E27FC236}">
                <a16:creationId xmlns:a16="http://schemas.microsoft.com/office/drawing/2014/main" id="{2B95EEDA-D283-17D8-BF1E-1D60E98E4587}"/>
              </a:ext>
            </a:extLst>
          </p:cNvPr>
          <p:cNvPicPr>
            <a:picLocks noChangeAspect="1"/>
          </p:cNvPicPr>
          <p:nvPr/>
        </p:nvPicPr>
        <p:blipFill>
          <a:blip r:embed="rId2"/>
          <a:stretch>
            <a:fillRect/>
          </a:stretch>
        </p:blipFill>
        <p:spPr>
          <a:xfrm>
            <a:off x="2132211" y="1979314"/>
            <a:ext cx="11050542" cy="4272559"/>
          </a:xfrm>
          <a:prstGeom prst="rect">
            <a:avLst/>
          </a:prstGeom>
        </p:spPr>
      </p:pic>
      <p:pic>
        <p:nvPicPr>
          <p:cNvPr id="7" name="Picture 6">
            <a:extLst>
              <a:ext uri="{FF2B5EF4-FFF2-40B4-BE49-F238E27FC236}">
                <a16:creationId xmlns:a16="http://schemas.microsoft.com/office/drawing/2014/main" id="{D3C67D98-65DC-CD1A-8D88-1CFC28F93162}"/>
              </a:ext>
            </a:extLst>
          </p:cNvPr>
          <p:cNvPicPr>
            <a:picLocks noChangeAspect="1"/>
          </p:cNvPicPr>
          <p:nvPr/>
        </p:nvPicPr>
        <p:blipFill>
          <a:blip r:embed="rId3"/>
          <a:stretch>
            <a:fillRect/>
          </a:stretch>
        </p:blipFill>
        <p:spPr>
          <a:xfrm>
            <a:off x="2060203" y="6347842"/>
            <a:ext cx="11479227" cy="1457529"/>
          </a:xfrm>
          <a:prstGeom prst="rect">
            <a:avLst/>
          </a:prstGeom>
        </p:spPr>
      </p:pic>
    </p:spTree>
    <p:extLst>
      <p:ext uri="{BB962C8B-B14F-4D97-AF65-F5344CB8AC3E}">
        <p14:creationId xmlns:p14="http://schemas.microsoft.com/office/powerpoint/2010/main" val="75614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C11EA1-E013-C5F6-E269-386AD20F3F73}"/>
              </a:ext>
            </a:extLst>
          </p:cNvPr>
          <p:cNvSpPr>
            <a:spLocks noGrp="1"/>
          </p:cNvSpPr>
          <p:nvPr>
            <p:ph sz="half" idx="10"/>
          </p:nvPr>
        </p:nvSpPr>
        <p:spPr/>
        <p:txBody>
          <a:bodyPr/>
          <a:lstStyle/>
          <a:p>
            <a:pPr algn="l">
              <a:spcBef>
                <a:spcPts val="0"/>
              </a:spcBef>
              <a:spcAft>
                <a:spcPts val="0"/>
              </a:spcAft>
            </a:pPr>
            <a:r>
              <a:rPr lang="en-GB" sz="1100" b="1" dirty="0">
                <a:solidFill>
                  <a:srgbClr val="7F0055"/>
                </a:solidFill>
                <a:latin typeface="Consolas" panose="020B0609020204030204" pitchFamily="49" charset="0"/>
              </a:rPr>
              <a:t>static</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void</a:t>
            </a:r>
            <a:r>
              <a:rPr lang="en-GB" sz="1100" b="1" dirty="0">
                <a:solidFill>
                  <a:srgbClr val="000000"/>
                </a:solidFill>
                <a:latin typeface="Consolas" panose="020B0609020204030204" pitchFamily="49" charset="0"/>
              </a:rPr>
              <a:t> _LT24_write( </a:t>
            </a:r>
            <a:r>
              <a:rPr lang="en-GB" sz="1100" b="1" dirty="0">
                <a:solidFill>
                  <a:srgbClr val="005032"/>
                </a:solidFill>
                <a:latin typeface="Consolas" panose="020B0609020204030204" pitchFamily="49" charset="0"/>
              </a:rPr>
              <a:t>PLT24Ctx_t</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 bool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short</a:t>
            </a:r>
            <a:r>
              <a:rPr lang="en-GB" sz="1100" b="1" dirty="0">
                <a:solidFill>
                  <a:srgbClr val="000000"/>
                </a:solidFill>
                <a:latin typeface="Consolas" panose="020B0609020204030204" pitchFamily="49" charset="0"/>
              </a:rPr>
              <a:t> value ) {</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-&gt;</a:t>
            </a:r>
            <a:r>
              <a:rPr lang="en-GB" sz="1100" b="1" dirty="0" err="1">
                <a:solidFill>
                  <a:srgbClr val="0000C0"/>
                </a:solidFill>
                <a:latin typeface="Consolas" panose="020B0609020204030204" pitchFamily="49" charset="0"/>
              </a:rPr>
              <a:t>hwOpt</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 Use data interface in </a:t>
            </a:r>
            <a:r>
              <a:rPr lang="en-GB" sz="1100" dirty="0" err="1">
                <a:solidFill>
                  <a:srgbClr val="3F7F5F"/>
                </a:solidFill>
                <a:latin typeface="Consolas" panose="020B0609020204030204" pitchFamily="49" charset="0"/>
              </a:rPr>
              <a:t>hwOpt</a:t>
            </a:r>
            <a:r>
              <a:rPr lang="en-GB" sz="1100" dirty="0">
                <a:solidFill>
                  <a:srgbClr val="3F7F5F"/>
                </a:solidFill>
                <a:latin typeface="Consolas" panose="020B0609020204030204" pitchFamily="49" charset="0"/>
              </a:rPr>
              <a:t> mode</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a:solidFill>
                  <a:srgbClr val="0000C0"/>
                </a:solidFill>
                <a:latin typeface="Consolas" panose="020B0609020204030204" pitchFamily="49" charset="0"/>
              </a:rPr>
              <a:t>data</a:t>
            </a:r>
            <a:r>
              <a:rPr lang="en-GB" sz="1100" dirty="0">
                <a:solidFill>
                  <a:srgbClr val="000000"/>
                </a:solidFill>
                <a:latin typeface="Consolas" panose="020B0609020204030204" pitchFamily="49" charset="0"/>
              </a:rPr>
              <a:t>[LT24_DEDDATA] = value;</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a:solidFill>
                  <a:srgbClr val="0000C0"/>
                </a:solidFill>
                <a:latin typeface="Consolas" panose="020B0609020204030204" pitchFamily="49" charset="0"/>
              </a:rPr>
              <a:t>data</a:t>
            </a:r>
            <a:r>
              <a:rPr lang="en-GB" sz="1100" dirty="0">
                <a:solidFill>
                  <a:srgbClr val="000000"/>
                </a:solidFill>
                <a:latin typeface="Consolas" panose="020B0609020204030204" pitchFamily="49" charset="0"/>
              </a:rPr>
              <a:t>[LT24_DEDCMD ] = value;</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//PIO controls more than just LT24, so need to Read-Modify-Write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//First we have to output the value with the LT24_WRn bit low (first cycle of 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//Read</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int</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regVal</a:t>
            </a:r>
            <a:r>
              <a:rPr lang="en-GB" sz="1100" b="1" dirty="0">
                <a:solidFill>
                  <a:srgbClr val="000000"/>
                </a:solidFill>
                <a:latin typeface="Consolas" panose="020B0609020204030204" pitchFamily="49" charset="0"/>
              </a:rPr>
              <a:t> =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-&gt;</a:t>
            </a:r>
            <a:r>
              <a:rPr lang="en-GB" sz="1100" b="1" dirty="0" err="1">
                <a:solidFill>
                  <a:srgbClr val="0000C0"/>
                </a:solidFill>
                <a:latin typeface="Consolas" panose="020B0609020204030204" pitchFamily="49" charset="0"/>
              </a:rPr>
              <a:t>cntrl</a:t>
            </a:r>
            <a:r>
              <a:rPr lang="en-GB" sz="1100" b="1" dirty="0">
                <a:solidFill>
                  <a:srgbClr val="000000"/>
                </a:solidFill>
                <a:latin typeface="Consolas" panose="020B0609020204030204" pitchFamily="49" charset="0"/>
              </a:rPr>
              <a:t>[LT24_PIO_DATA];</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//Modify</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//Mask all bits for command and data (sets them all to 0)</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&amp; ~LT24_CMDDATMASK;</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//Set the data bits (unsigned value, so cast pads MSBs with 0's)</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int</a:t>
            </a:r>
            <a:r>
              <a:rPr lang="en-GB" sz="1100" b="1" dirty="0">
                <a:solidFill>
                  <a:srgbClr val="000000"/>
                </a:solidFill>
                <a:latin typeface="Consolas" panose="020B0609020204030204" pitchFamily="49" charset="0"/>
              </a:rPr>
              <a:t>)value); </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//For data we set the RS bit high.</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(LT24_RS | LT24_RDn);</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//For command we don't set the RS bit</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(LT24_RDn);</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err="1">
                <a:solidFill>
                  <a:srgbClr val="0000C0"/>
                </a:solidFill>
                <a:latin typeface="Consolas" panose="020B0609020204030204" pitchFamily="49" charset="0"/>
              </a:rPr>
              <a:t>cntrl</a:t>
            </a:r>
            <a:r>
              <a:rPr lang="en-GB" sz="1100" dirty="0">
                <a:solidFill>
                  <a:srgbClr val="000000"/>
                </a:solidFill>
                <a:latin typeface="Consolas" panose="020B0609020204030204" pitchFamily="49" charset="0"/>
              </a:rPr>
              <a:t>[LT24_PIO_DATA]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//Then we need to output the value again with LT24_WRn high (second cycle of 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//Rest of </a:t>
            </a:r>
            <a:r>
              <a:rPr lang="en-GB" sz="1100" dirty="0" err="1">
                <a:solidFill>
                  <a:srgbClr val="3F7F5F"/>
                </a:solidFill>
                <a:latin typeface="Consolas" panose="020B0609020204030204" pitchFamily="49" charset="0"/>
              </a:rPr>
              <a:t>regVal</a:t>
            </a:r>
            <a:r>
              <a:rPr lang="en-GB" sz="1100" dirty="0">
                <a:solidFill>
                  <a:srgbClr val="3F7F5F"/>
                </a:solidFill>
                <a:latin typeface="Consolas" panose="020B0609020204030204" pitchFamily="49" charset="0"/>
              </a:rPr>
              <a:t> is unchanged, so we just or on the LT24_WRn bit</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(LT24_WRn);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err="1">
                <a:solidFill>
                  <a:srgbClr val="0000C0"/>
                </a:solidFill>
                <a:latin typeface="Consolas" panose="020B0609020204030204" pitchFamily="49" charset="0"/>
              </a:rPr>
              <a:t>cntrl</a:t>
            </a:r>
            <a:r>
              <a:rPr lang="en-GB" sz="1100" dirty="0">
                <a:solidFill>
                  <a:srgbClr val="000000"/>
                </a:solidFill>
                <a:latin typeface="Consolas" panose="020B0609020204030204" pitchFamily="49" charset="0"/>
              </a:rPr>
              <a:t>[LT24_PIO_DATA]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a:t>
            </a:r>
            <a:endParaRPr lang="en-GB" sz="1600" dirty="0"/>
          </a:p>
        </p:txBody>
      </p:sp>
      <p:sp>
        <p:nvSpPr>
          <p:cNvPr id="3" name="Title 2">
            <a:extLst>
              <a:ext uri="{FF2B5EF4-FFF2-40B4-BE49-F238E27FC236}">
                <a16:creationId xmlns:a16="http://schemas.microsoft.com/office/drawing/2014/main" id="{AFEB1ED5-3137-920B-BF3A-8755026E01A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53391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C11EA1-E013-C5F6-E269-386AD20F3F73}"/>
              </a:ext>
            </a:extLst>
          </p:cNvPr>
          <p:cNvSpPr>
            <a:spLocks noGrp="1"/>
          </p:cNvSpPr>
          <p:nvPr>
            <p:ph sz="half" idx="10"/>
          </p:nvPr>
        </p:nvSpPr>
        <p:spPr>
          <a:ln>
            <a:noFill/>
          </a:ln>
        </p:spPr>
        <p:txBody>
          <a:bodyPr/>
          <a:lstStyle/>
          <a:p>
            <a:pPr algn="l">
              <a:spcBef>
                <a:spcPts val="0"/>
              </a:spcBef>
              <a:spcAft>
                <a:spcPts val="0"/>
              </a:spcAft>
            </a:pPr>
            <a:r>
              <a:rPr lang="en-GB" sz="1100" b="1" dirty="0">
                <a:solidFill>
                  <a:srgbClr val="7F0055"/>
                </a:solidFill>
                <a:latin typeface="Consolas" panose="020B0609020204030204" pitchFamily="49" charset="0"/>
              </a:rPr>
              <a:t>static</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void</a:t>
            </a:r>
            <a:r>
              <a:rPr lang="en-GB" sz="1100" b="1" dirty="0">
                <a:solidFill>
                  <a:srgbClr val="000000"/>
                </a:solidFill>
                <a:latin typeface="Consolas" panose="020B0609020204030204" pitchFamily="49" charset="0"/>
              </a:rPr>
              <a:t> _LT24_write( </a:t>
            </a:r>
            <a:r>
              <a:rPr lang="en-GB" sz="1100" b="1" dirty="0">
                <a:solidFill>
                  <a:srgbClr val="005032"/>
                </a:solidFill>
                <a:latin typeface="Consolas" panose="020B0609020204030204" pitchFamily="49" charset="0"/>
              </a:rPr>
              <a:t>PLT24Ctx_t</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 bool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short</a:t>
            </a:r>
            <a:r>
              <a:rPr lang="en-GB" sz="1100" b="1" dirty="0">
                <a:solidFill>
                  <a:srgbClr val="000000"/>
                </a:solidFill>
                <a:latin typeface="Consolas" panose="020B0609020204030204" pitchFamily="49" charset="0"/>
              </a:rPr>
              <a:t> value ) {</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-&gt;</a:t>
            </a:r>
            <a:r>
              <a:rPr lang="en-GB" sz="1100" b="1" dirty="0" err="1">
                <a:solidFill>
                  <a:srgbClr val="0000C0"/>
                </a:solidFill>
                <a:latin typeface="Consolas" panose="020B0609020204030204" pitchFamily="49" charset="0"/>
              </a:rPr>
              <a:t>hwOpt</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 Use data interface in </a:t>
            </a:r>
            <a:r>
              <a:rPr lang="en-GB" sz="1100" dirty="0" err="1">
                <a:solidFill>
                  <a:srgbClr val="3F7F5F"/>
                </a:solidFill>
                <a:latin typeface="Consolas" panose="020B0609020204030204" pitchFamily="49" charset="0"/>
              </a:rPr>
              <a:t>hwOpt</a:t>
            </a:r>
            <a:r>
              <a:rPr lang="en-GB" sz="1100" dirty="0">
                <a:solidFill>
                  <a:srgbClr val="3F7F5F"/>
                </a:solidFill>
                <a:latin typeface="Consolas" panose="020B0609020204030204" pitchFamily="49" charset="0"/>
              </a:rPr>
              <a:t> mode</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a:solidFill>
                  <a:srgbClr val="0000C0"/>
                </a:solidFill>
                <a:latin typeface="Consolas" panose="020B0609020204030204" pitchFamily="49" charset="0"/>
              </a:rPr>
              <a:t>data</a:t>
            </a:r>
            <a:r>
              <a:rPr lang="en-GB" sz="1100" dirty="0">
                <a:solidFill>
                  <a:srgbClr val="000000"/>
                </a:solidFill>
                <a:latin typeface="Consolas" panose="020B0609020204030204" pitchFamily="49" charset="0"/>
              </a:rPr>
              <a:t>[LT24_DEDDATA] = value;</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a:solidFill>
                  <a:srgbClr val="0000C0"/>
                </a:solidFill>
                <a:latin typeface="Consolas" panose="020B0609020204030204" pitchFamily="49" charset="0"/>
              </a:rPr>
              <a:t>data</a:t>
            </a:r>
            <a:r>
              <a:rPr lang="en-GB" sz="1100" dirty="0">
                <a:solidFill>
                  <a:srgbClr val="000000"/>
                </a:solidFill>
                <a:latin typeface="Consolas" panose="020B0609020204030204" pitchFamily="49" charset="0"/>
              </a:rPr>
              <a:t>[LT24_DEDCMD ] = value;</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//PIO controls more than just LT24, so need to Read-Modify-Write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//First we have to output the value with the LT24_WRn bit low (first cycle of 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//Read</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int</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regVal</a:t>
            </a:r>
            <a:r>
              <a:rPr lang="en-GB" sz="1100" b="1" dirty="0">
                <a:solidFill>
                  <a:srgbClr val="000000"/>
                </a:solidFill>
                <a:latin typeface="Consolas" panose="020B0609020204030204" pitchFamily="49" charset="0"/>
              </a:rPr>
              <a:t> = </a:t>
            </a:r>
            <a:r>
              <a:rPr lang="en-GB" sz="1100" b="1" dirty="0" err="1">
                <a:solidFill>
                  <a:srgbClr val="000000"/>
                </a:solidFill>
                <a:latin typeface="Consolas" panose="020B0609020204030204" pitchFamily="49" charset="0"/>
              </a:rPr>
              <a:t>ctx</a:t>
            </a:r>
            <a:r>
              <a:rPr lang="en-GB" sz="1100" b="1" dirty="0">
                <a:solidFill>
                  <a:srgbClr val="000000"/>
                </a:solidFill>
                <a:latin typeface="Consolas" panose="020B0609020204030204" pitchFamily="49" charset="0"/>
              </a:rPr>
              <a:t>-&gt;</a:t>
            </a:r>
            <a:r>
              <a:rPr lang="en-GB" sz="1100" b="1" dirty="0" err="1">
                <a:solidFill>
                  <a:srgbClr val="0000C0"/>
                </a:solidFill>
                <a:latin typeface="Consolas" panose="020B0609020204030204" pitchFamily="49" charset="0"/>
              </a:rPr>
              <a:t>cntrl</a:t>
            </a:r>
            <a:r>
              <a:rPr lang="en-GB" sz="1100" b="1" dirty="0">
                <a:solidFill>
                  <a:srgbClr val="000000"/>
                </a:solidFill>
                <a:latin typeface="Consolas" panose="020B0609020204030204" pitchFamily="49" charset="0"/>
              </a:rPr>
              <a:t>[LT24_PIO_DATA];</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//Modify</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//Mask all bits for command and data (sets them all to 0)</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&amp; ~LT24_CMDDATMASK;</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//Set the data bits (unsigned value, so cast pads MSBs with 0's)</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unsigned</a:t>
            </a:r>
            <a:r>
              <a:rPr lang="en-GB" sz="1100" b="1"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int</a:t>
            </a:r>
            <a:r>
              <a:rPr lang="en-GB" sz="1100" b="1" dirty="0">
                <a:solidFill>
                  <a:srgbClr val="000000"/>
                </a:solidFill>
                <a:latin typeface="Consolas" panose="020B0609020204030204" pitchFamily="49" charset="0"/>
              </a:rPr>
              <a:t>)value); </a:t>
            </a:r>
          </a:p>
          <a:p>
            <a:pPr algn="l">
              <a:spcBef>
                <a:spcPts val="0"/>
              </a:spcBef>
              <a:spcAft>
                <a:spcPts val="0"/>
              </a:spcAft>
            </a:pPr>
            <a:r>
              <a:rPr lang="en-GB" sz="1100" dirty="0">
                <a:solidFill>
                  <a:srgbClr val="000000"/>
                </a:solidFill>
                <a:latin typeface="Consolas" panose="020B0609020204030204" pitchFamily="49" charset="0"/>
              </a:rPr>
              <a:t>        </a:t>
            </a:r>
            <a:r>
              <a:rPr lang="en-GB" sz="1100" b="1" dirty="0">
                <a:solidFill>
                  <a:srgbClr val="7F0055"/>
                </a:solidFill>
                <a:latin typeface="Consolas" panose="020B0609020204030204" pitchFamily="49" charset="0"/>
              </a:rPr>
              <a:t>if</a:t>
            </a:r>
            <a:r>
              <a:rPr lang="en-GB" sz="1100" b="1" dirty="0">
                <a:solidFill>
                  <a:srgbClr val="000000"/>
                </a:solidFill>
                <a:latin typeface="Consolas" panose="020B0609020204030204" pitchFamily="49" charset="0"/>
              </a:rPr>
              <a:t> (</a:t>
            </a:r>
            <a:r>
              <a:rPr lang="en-GB" sz="1100" b="1" dirty="0" err="1">
                <a:solidFill>
                  <a:srgbClr val="000000"/>
                </a:solidFill>
                <a:latin typeface="Consolas" panose="020B0609020204030204" pitchFamily="49" charset="0"/>
              </a:rPr>
              <a:t>isData</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//For data we set the RS bit high.</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(LT24_RS | LT24_RDn);</a:t>
            </a:r>
          </a:p>
          <a:p>
            <a:pPr algn="l">
              <a:spcBef>
                <a:spcPts val="0"/>
              </a:spcBef>
              <a:spcAft>
                <a:spcPts val="0"/>
              </a:spcAft>
            </a:pPr>
            <a:r>
              <a:rPr lang="en-GB" sz="1100" dirty="0">
                <a:solidFill>
                  <a:srgbClr val="000000"/>
                </a:solidFill>
                <a:latin typeface="Consolas" panose="020B0609020204030204" pitchFamily="49" charset="0"/>
              </a:rPr>
              <a:t>        } </a:t>
            </a:r>
            <a:r>
              <a:rPr lang="en-GB" sz="1100" b="1" dirty="0">
                <a:solidFill>
                  <a:srgbClr val="7F0055"/>
                </a:solidFill>
                <a:latin typeface="Consolas" panose="020B0609020204030204" pitchFamily="49" charset="0"/>
              </a:rPr>
              <a:t>else</a:t>
            </a:r>
            <a:r>
              <a:rPr lang="en-GB" sz="1100" b="1"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//For command we don't set the RS bit</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(LT24_RDn);</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err="1">
                <a:solidFill>
                  <a:srgbClr val="0000C0"/>
                </a:solidFill>
                <a:latin typeface="Consolas" panose="020B0609020204030204" pitchFamily="49" charset="0"/>
              </a:rPr>
              <a:t>cntrl</a:t>
            </a:r>
            <a:r>
              <a:rPr lang="en-GB" sz="1100" dirty="0">
                <a:solidFill>
                  <a:srgbClr val="000000"/>
                </a:solidFill>
                <a:latin typeface="Consolas" panose="020B0609020204030204" pitchFamily="49" charset="0"/>
              </a:rPr>
              <a:t>[LT24_PIO_DATA]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//Then we need to output the value again with LT24_WRn high (second cycle of 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//Rest of </a:t>
            </a:r>
            <a:r>
              <a:rPr lang="en-GB" sz="1100" dirty="0" err="1">
                <a:solidFill>
                  <a:srgbClr val="3F7F5F"/>
                </a:solidFill>
                <a:latin typeface="Consolas" panose="020B0609020204030204" pitchFamily="49" charset="0"/>
              </a:rPr>
              <a:t>regVal</a:t>
            </a:r>
            <a:r>
              <a:rPr lang="en-GB" sz="1100" dirty="0">
                <a:solidFill>
                  <a:srgbClr val="3F7F5F"/>
                </a:solidFill>
                <a:latin typeface="Consolas" panose="020B0609020204030204" pitchFamily="49" charset="0"/>
              </a:rPr>
              <a:t> is unchanged, so we just or on the LT24_WRn bit</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 | (LT24_WRn); </a:t>
            </a:r>
          </a:p>
          <a:p>
            <a:pPr algn="l">
              <a:spcBef>
                <a:spcPts val="0"/>
              </a:spcBef>
              <a:spcAft>
                <a:spcPts val="0"/>
              </a:spcAft>
            </a:pPr>
            <a:r>
              <a:rPr lang="en-GB" sz="1100" dirty="0">
                <a:solidFill>
                  <a:srgbClr val="000000"/>
                </a:solidFill>
                <a:latin typeface="Consolas" panose="020B0609020204030204" pitchFamily="49" charset="0"/>
              </a:rPr>
              <a:t>        </a:t>
            </a:r>
            <a:r>
              <a:rPr lang="en-GB" sz="1100" dirty="0">
                <a:solidFill>
                  <a:srgbClr val="3F7F5F"/>
                </a:solidFill>
                <a:latin typeface="Consolas" panose="020B0609020204030204" pitchFamily="49" charset="0"/>
              </a:rPr>
              <a:t>//Write</a:t>
            </a:r>
          </a:p>
          <a:p>
            <a:pPr algn="l">
              <a:spcBef>
                <a:spcPts val="0"/>
              </a:spcBef>
              <a:spcAft>
                <a:spcPts val="0"/>
              </a:spcAft>
            </a:pPr>
            <a:r>
              <a:rPr lang="en-GB" sz="1100" dirty="0">
                <a:solidFill>
                  <a:srgbClr val="000000"/>
                </a:solidFill>
                <a:latin typeface="Consolas" panose="020B0609020204030204" pitchFamily="49" charset="0"/>
              </a:rPr>
              <a:t>        </a:t>
            </a:r>
            <a:r>
              <a:rPr lang="en-GB" sz="1100" dirty="0" err="1">
                <a:solidFill>
                  <a:srgbClr val="000000"/>
                </a:solidFill>
                <a:latin typeface="Consolas" panose="020B0609020204030204" pitchFamily="49" charset="0"/>
              </a:rPr>
              <a:t>ctx</a:t>
            </a:r>
            <a:r>
              <a:rPr lang="en-GB" sz="1100" dirty="0">
                <a:solidFill>
                  <a:srgbClr val="000000"/>
                </a:solidFill>
                <a:latin typeface="Consolas" panose="020B0609020204030204" pitchFamily="49" charset="0"/>
              </a:rPr>
              <a:t>-&gt;</a:t>
            </a:r>
            <a:r>
              <a:rPr lang="en-GB" sz="1100" dirty="0" err="1">
                <a:solidFill>
                  <a:srgbClr val="0000C0"/>
                </a:solidFill>
                <a:latin typeface="Consolas" panose="020B0609020204030204" pitchFamily="49" charset="0"/>
              </a:rPr>
              <a:t>cntrl</a:t>
            </a:r>
            <a:r>
              <a:rPr lang="en-GB" sz="1100" dirty="0">
                <a:solidFill>
                  <a:srgbClr val="000000"/>
                </a:solidFill>
                <a:latin typeface="Consolas" panose="020B0609020204030204" pitchFamily="49" charset="0"/>
              </a:rPr>
              <a:t>[LT24_PIO_DATA] = </a:t>
            </a:r>
            <a:r>
              <a:rPr lang="en-GB" sz="1100" dirty="0" err="1">
                <a:solidFill>
                  <a:srgbClr val="000000"/>
                </a:solidFill>
                <a:latin typeface="Consolas" panose="020B0609020204030204" pitchFamily="49" charset="0"/>
              </a:rPr>
              <a:t>regVal</a:t>
            </a:r>
            <a:r>
              <a:rPr lang="en-GB" sz="1100" dirty="0">
                <a:solidFill>
                  <a:srgbClr val="000000"/>
                </a:solidFill>
                <a:latin typeface="Consolas" panose="020B0609020204030204" pitchFamily="49" charset="0"/>
              </a:rPr>
              <a:t>;</a:t>
            </a:r>
          </a:p>
          <a:p>
            <a:pPr algn="l">
              <a:spcBef>
                <a:spcPts val="0"/>
              </a:spcBef>
              <a:spcAft>
                <a:spcPts val="0"/>
              </a:spcAft>
            </a:pPr>
            <a:r>
              <a:rPr lang="en-GB" sz="1100" dirty="0">
                <a:solidFill>
                  <a:srgbClr val="000000"/>
                </a:solidFill>
                <a:latin typeface="Consolas" panose="020B0609020204030204" pitchFamily="49" charset="0"/>
              </a:rPr>
              <a:t>    }</a:t>
            </a:r>
          </a:p>
          <a:p>
            <a:pPr algn="l">
              <a:spcBef>
                <a:spcPts val="0"/>
              </a:spcBef>
              <a:spcAft>
                <a:spcPts val="0"/>
              </a:spcAft>
            </a:pPr>
            <a:r>
              <a:rPr lang="en-GB" sz="1100" dirty="0">
                <a:solidFill>
                  <a:srgbClr val="000000"/>
                </a:solidFill>
                <a:latin typeface="Consolas" panose="020B0609020204030204" pitchFamily="49" charset="0"/>
              </a:rPr>
              <a:t>}</a:t>
            </a:r>
            <a:endParaRPr lang="en-GB" sz="1600" dirty="0"/>
          </a:p>
        </p:txBody>
      </p:sp>
      <p:sp>
        <p:nvSpPr>
          <p:cNvPr id="3" name="Title 2">
            <a:extLst>
              <a:ext uri="{FF2B5EF4-FFF2-40B4-BE49-F238E27FC236}">
                <a16:creationId xmlns:a16="http://schemas.microsoft.com/office/drawing/2014/main" id="{AFEB1ED5-3137-920B-BF3A-8755026E01AA}"/>
              </a:ext>
            </a:extLst>
          </p:cNvPr>
          <p:cNvSpPr>
            <a:spLocks noGrp="1"/>
          </p:cNvSpPr>
          <p:nvPr>
            <p:ph type="title"/>
          </p:nvPr>
        </p:nvSpPr>
        <p:spPr/>
        <p:txBody>
          <a:bodyPr/>
          <a:lstStyle/>
          <a:p>
            <a:endParaRPr lang="en-GB"/>
          </a:p>
        </p:txBody>
      </p:sp>
      <p:sp>
        <p:nvSpPr>
          <p:cNvPr id="4" name="Rectangle 3">
            <a:extLst>
              <a:ext uri="{FF2B5EF4-FFF2-40B4-BE49-F238E27FC236}">
                <a16:creationId xmlns:a16="http://schemas.microsoft.com/office/drawing/2014/main" id="{B070389E-EAEB-4A8C-7269-1CFDBA893779}"/>
              </a:ext>
            </a:extLst>
          </p:cNvPr>
          <p:cNvSpPr/>
          <p:nvPr/>
        </p:nvSpPr>
        <p:spPr bwMode="auto">
          <a:xfrm>
            <a:off x="908075" y="3395514"/>
            <a:ext cx="6840760" cy="4176464"/>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5" name="Rectangle 4">
            <a:extLst>
              <a:ext uri="{FF2B5EF4-FFF2-40B4-BE49-F238E27FC236}">
                <a16:creationId xmlns:a16="http://schemas.microsoft.com/office/drawing/2014/main" id="{0CEF54E4-976B-2457-A04E-F56DBD6F91DA}"/>
              </a:ext>
            </a:extLst>
          </p:cNvPr>
          <p:cNvSpPr/>
          <p:nvPr/>
        </p:nvSpPr>
        <p:spPr bwMode="auto">
          <a:xfrm>
            <a:off x="711479" y="7211938"/>
            <a:ext cx="340612" cy="432048"/>
          </a:xfrm>
          <a:prstGeom prst="rect">
            <a:avLst/>
          </a:prstGeom>
          <a:solidFill>
            <a:srgbClr val="FFFFFF">
              <a:alpha val="80000"/>
            </a:srgbClr>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Tree>
    <p:extLst>
      <p:ext uri="{BB962C8B-B14F-4D97-AF65-F5344CB8AC3E}">
        <p14:creationId xmlns:p14="http://schemas.microsoft.com/office/powerpoint/2010/main" val="87343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C11EA1-E013-C5F6-E269-386AD20F3F73}"/>
              </a:ext>
            </a:extLst>
          </p:cNvPr>
          <p:cNvSpPr>
            <a:spLocks noGrp="1"/>
          </p:cNvSpPr>
          <p:nvPr>
            <p:ph sz="half" idx="10"/>
          </p:nvPr>
        </p:nvSpPr>
        <p:spPr/>
        <p:txBody>
          <a:bodyPr/>
          <a:lstStyle/>
          <a:p>
            <a:pPr algn="l">
              <a:spcBef>
                <a:spcPts val="0"/>
              </a:spcBef>
              <a:spcAft>
                <a:spcPts val="0"/>
              </a:spcAft>
            </a:pPr>
            <a:r>
              <a:rPr lang="en-GB" sz="1800" b="1" dirty="0">
                <a:solidFill>
                  <a:srgbClr val="7F0055"/>
                </a:solidFill>
                <a:latin typeface="Consolas" panose="020B0609020204030204" pitchFamily="49" charset="0"/>
              </a:rPr>
              <a:t>static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void</a:t>
            </a:r>
            <a:r>
              <a:rPr lang="en-GB" sz="1800" b="1" dirty="0">
                <a:solidFill>
                  <a:srgbClr val="000000"/>
                </a:solidFill>
                <a:latin typeface="Consolas" panose="020B0609020204030204" pitchFamily="49" charset="0"/>
              </a:rPr>
              <a:t> _LT24_write( </a:t>
            </a:r>
            <a:r>
              <a:rPr lang="en-GB" sz="1800" b="1" dirty="0">
                <a:solidFill>
                  <a:srgbClr val="005032"/>
                </a:solidFill>
                <a:latin typeface="Consolas" panose="020B0609020204030204" pitchFamily="49" charset="0"/>
              </a:rPr>
              <a:t>PLT24Ctx_t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ctx</a:t>
            </a:r>
            <a:r>
              <a:rPr lang="en-GB" sz="1800" b="1" dirty="0">
                <a:solidFill>
                  <a:srgbClr val="000000"/>
                </a:solidFill>
                <a:latin typeface="Consolas" panose="020B0609020204030204" pitchFamily="49" charset="0"/>
              </a:rPr>
              <a:t>, bool </a:t>
            </a:r>
            <a:r>
              <a:rPr lang="en-GB" sz="1800" b="1" dirty="0" err="1">
                <a:solidFill>
                  <a:srgbClr val="000000"/>
                </a:solidFill>
                <a:latin typeface="Consolas" panose="020B0609020204030204" pitchFamily="49" charset="0"/>
              </a:rPr>
              <a:t>isData</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short</a:t>
            </a:r>
            <a:r>
              <a:rPr lang="en-GB" sz="1800" b="1" dirty="0">
                <a:solidFill>
                  <a:srgbClr val="000000"/>
                </a:solidFill>
                <a:latin typeface="Consolas" panose="020B0609020204030204" pitchFamily="49" charset="0"/>
              </a:rPr>
              <a:t> value )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ctx</a:t>
            </a:r>
            <a:r>
              <a:rPr lang="en-GB" sz="1800" b="1" dirty="0">
                <a:solidFill>
                  <a:srgbClr val="000000"/>
                </a:solidFill>
                <a:latin typeface="Consolas" panose="020B0609020204030204" pitchFamily="49" charset="0"/>
              </a:rPr>
              <a:t>-&gt;</a:t>
            </a:r>
            <a:r>
              <a:rPr lang="en-GB" sz="1800" b="1" dirty="0" err="1">
                <a:solidFill>
                  <a:srgbClr val="0000C0"/>
                </a:solidFill>
                <a:latin typeface="Consolas" panose="020B0609020204030204" pitchFamily="49" charset="0"/>
              </a:rPr>
              <a:t>hwOpt</a:t>
            </a:r>
            <a:r>
              <a:rPr lang="en-GB" sz="1800" b="1"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Use data interface in </a:t>
            </a:r>
            <a:r>
              <a:rPr lang="en-GB" sz="1800" dirty="0" err="1">
                <a:solidFill>
                  <a:srgbClr val="3F7F5F"/>
                </a:solidFill>
                <a:latin typeface="Consolas" panose="020B0609020204030204" pitchFamily="49" charset="0"/>
              </a:rPr>
              <a:t>hwOpt</a:t>
            </a:r>
            <a:r>
              <a:rPr lang="en-GB" sz="1800" dirty="0">
                <a:solidFill>
                  <a:srgbClr val="3F7F5F"/>
                </a:solidFill>
                <a:latin typeface="Consolas" panose="020B0609020204030204" pitchFamily="49" charset="0"/>
              </a:rPr>
              <a:t> mode</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isData</a:t>
            </a:r>
            <a:r>
              <a:rPr lang="en-GB" sz="1800" b="1"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ctx</a:t>
            </a:r>
            <a:r>
              <a:rPr lang="en-GB" sz="1800" dirty="0">
                <a:solidFill>
                  <a:srgbClr val="000000"/>
                </a:solidFill>
                <a:latin typeface="Consolas" panose="020B0609020204030204" pitchFamily="49" charset="0"/>
              </a:rPr>
              <a:t>-&gt;</a:t>
            </a:r>
            <a:r>
              <a:rPr lang="en-GB" sz="1800" dirty="0">
                <a:solidFill>
                  <a:srgbClr val="0000C0"/>
                </a:solidFill>
                <a:latin typeface="Consolas" panose="020B0609020204030204" pitchFamily="49" charset="0"/>
              </a:rPr>
              <a:t>data</a:t>
            </a:r>
            <a:r>
              <a:rPr lang="en-GB" sz="1800" dirty="0">
                <a:solidFill>
                  <a:srgbClr val="000000"/>
                </a:solidFill>
                <a:latin typeface="Consolas" panose="020B0609020204030204" pitchFamily="49" charset="0"/>
              </a:rPr>
              <a:t>[LT24_DEDDATA] = value;</a:t>
            </a:r>
          </a:p>
          <a:p>
            <a:pPr algn="l">
              <a:spcBef>
                <a:spcPts val="0"/>
              </a:spcBef>
              <a:spcAft>
                <a:spcPts val="0"/>
              </a:spcAft>
            </a:pPr>
            <a:r>
              <a:rPr lang="en-GB" sz="1800"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else</a:t>
            </a:r>
            <a:r>
              <a:rPr lang="en-GB" sz="1800" b="1"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ctx</a:t>
            </a:r>
            <a:r>
              <a:rPr lang="en-GB" sz="1800" dirty="0">
                <a:solidFill>
                  <a:srgbClr val="000000"/>
                </a:solidFill>
                <a:latin typeface="Consolas" panose="020B0609020204030204" pitchFamily="49" charset="0"/>
              </a:rPr>
              <a:t>-&gt;</a:t>
            </a:r>
            <a:r>
              <a:rPr lang="en-GB" sz="1800" dirty="0">
                <a:solidFill>
                  <a:srgbClr val="0000C0"/>
                </a:solidFill>
                <a:latin typeface="Consolas" panose="020B0609020204030204" pitchFamily="49" charset="0"/>
              </a:rPr>
              <a:t>data</a:t>
            </a:r>
            <a:r>
              <a:rPr lang="en-GB" sz="1800" dirty="0">
                <a:solidFill>
                  <a:srgbClr val="000000"/>
                </a:solidFill>
                <a:latin typeface="Consolas" panose="020B0609020204030204" pitchFamily="49" charset="0"/>
              </a:rPr>
              <a:t>[LT24_DEDCMD ] = value;</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a:t>
            </a:r>
            <a:endParaRPr lang="en-GB" sz="2800" dirty="0"/>
          </a:p>
        </p:txBody>
      </p:sp>
      <p:sp>
        <p:nvSpPr>
          <p:cNvPr id="3" name="Title 2">
            <a:extLst>
              <a:ext uri="{FF2B5EF4-FFF2-40B4-BE49-F238E27FC236}">
                <a16:creationId xmlns:a16="http://schemas.microsoft.com/office/drawing/2014/main" id="{AFEB1ED5-3137-920B-BF3A-8755026E01AA}"/>
              </a:ext>
            </a:extLst>
          </p:cNvPr>
          <p:cNvSpPr>
            <a:spLocks noGrp="1"/>
          </p:cNvSpPr>
          <p:nvPr>
            <p:ph type="title"/>
          </p:nvPr>
        </p:nvSpPr>
        <p:spPr/>
        <p:txBody>
          <a:bodyPr/>
          <a:lstStyle/>
          <a:p>
            <a:r>
              <a:rPr lang="en-GB" dirty="0"/>
              <a:t>LT24 Write</a:t>
            </a:r>
            <a:br>
              <a:rPr lang="en-GB" dirty="0"/>
            </a:br>
            <a:r>
              <a:rPr lang="en-GB" dirty="0"/>
              <a:t>Hardware Optimised</a:t>
            </a:r>
          </a:p>
        </p:txBody>
      </p:sp>
      <p:sp>
        <p:nvSpPr>
          <p:cNvPr id="7" name="TextBox 6">
            <a:extLst>
              <a:ext uri="{FF2B5EF4-FFF2-40B4-BE49-F238E27FC236}">
                <a16:creationId xmlns:a16="http://schemas.microsoft.com/office/drawing/2014/main" id="{F02BA489-CEC7-48B3-FC85-3A64D67C293A}"/>
              </a:ext>
            </a:extLst>
          </p:cNvPr>
          <p:cNvSpPr txBox="1"/>
          <p:nvPr/>
        </p:nvSpPr>
        <p:spPr>
          <a:xfrm>
            <a:off x="6812731" y="2891458"/>
            <a:ext cx="5184576" cy="2862322"/>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square">
            <a:spAutoFit/>
          </a:bodyPr>
          <a:lstStyle/>
          <a:p>
            <a:pPr algn="l"/>
            <a:r>
              <a:rPr lang="en-GB" sz="2000" dirty="0">
                <a:solidFill>
                  <a:srgbClr val="3F7F5F"/>
                </a:solidFill>
                <a:latin typeface="Consolas" panose="020B0609020204030204" pitchFamily="49" charset="0"/>
              </a:rPr>
              <a:t>// Driver context</a:t>
            </a:r>
          </a:p>
          <a:p>
            <a:pPr algn="l"/>
            <a:r>
              <a:rPr lang="en-GB" sz="2000" b="1" dirty="0">
                <a:solidFill>
                  <a:srgbClr val="7F0055"/>
                </a:solidFill>
                <a:latin typeface="Consolas" panose="020B0609020204030204" pitchFamily="49" charset="0"/>
              </a:rPr>
              <a:t>typedef</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struct</a:t>
            </a:r>
            <a:r>
              <a:rPr lang="en-GB" sz="2000" b="1" dirty="0">
                <a:solidFill>
                  <a:srgbClr val="000000"/>
                </a:solidFill>
                <a:latin typeface="Consolas" panose="020B0609020204030204" pitchFamily="49" charset="0"/>
              </a:rPr>
              <a:t> {</a:t>
            </a:r>
          </a:p>
          <a:p>
            <a:pPr algn="l"/>
            <a:r>
              <a:rPr lang="en-GB" sz="2000" dirty="0">
                <a:solidFill>
                  <a:srgbClr val="000000"/>
                </a:solidFill>
                <a:latin typeface="Consolas" panose="020B0609020204030204" pitchFamily="49" charset="0"/>
              </a:rPr>
              <a:t>    </a:t>
            </a:r>
            <a:r>
              <a:rPr lang="en-GB" sz="2000" dirty="0">
                <a:solidFill>
                  <a:srgbClr val="3F7F5F"/>
                </a:solidFill>
                <a:latin typeface="Consolas" panose="020B0609020204030204" pitchFamily="49" charset="0"/>
              </a:rPr>
              <a:t>// Context Header</a:t>
            </a:r>
          </a:p>
          <a:p>
            <a:pPr algn="l"/>
            <a:r>
              <a:rPr lang="en-GB" sz="2000" dirty="0">
                <a:solidFill>
                  <a:srgbClr val="000000"/>
                </a:solidFill>
                <a:latin typeface="Consolas" panose="020B0609020204030204" pitchFamily="49" charset="0"/>
              </a:rPr>
              <a:t>    </a:t>
            </a:r>
            <a:r>
              <a:rPr lang="en-GB" sz="2000" dirty="0" err="1">
                <a:solidFill>
                  <a:srgbClr val="005032"/>
                </a:solidFill>
                <a:latin typeface="Consolas" panose="020B0609020204030204" pitchFamily="49" charset="0"/>
              </a:rPr>
              <a:t>DrvCtx_t</a:t>
            </a:r>
            <a:r>
              <a:rPr lang="en-GB" sz="2000" dirty="0">
                <a:solidFill>
                  <a:srgbClr val="000000"/>
                </a:solidFill>
                <a:latin typeface="Consolas" panose="020B0609020204030204" pitchFamily="49" charset="0"/>
              </a:rPr>
              <a:t> </a:t>
            </a:r>
            <a:r>
              <a:rPr lang="en-GB" sz="2000" dirty="0">
                <a:solidFill>
                  <a:srgbClr val="0000C0"/>
                </a:solidFill>
                <a:latin typeface="Consolas" panose="020B0609020204030204" pitchFamily="49" charset="0"/>
              </a:rPr>
              <a:t>header</a:t>
            </a:r>
            <a:r>
              <a:rPr lang="en-GB" sz="2000" dirty="0">
                <a:solidFill>
                  <a:srgbClr val="000000"/>
                </a:solidFill>
                <a:latin typeface="Consolas" panose="020B0609020204030204" pitchFamily="49" charset="0"/>
              </a:rPr>
              <a:t>;</a:t>
            </a:r>
          </a:p>
          <a:p>
            <a:pPr algn="l"/>
            <a:r>
              <a:rPr lang="en-GB" sz="2000" dirty="0">
                <a:solidFill>
                  <a:srgbClr val="000000"/>
                </a:solidFill>
                <a:latin typeface="Consolas" panose="020B0609020204030204" pitchFamily="49" charset="0"/>
              </a:rPr>
              <a:t>    </a:t>
            </a:r>
            <a:r>
              <a:rPr lang="en-GB" sz="2000" dirty="0">
                <a:solidFill>
                  <a:srgbClr val="3F7F5F"/>
                </a:solidFill>
                <a:latin typeface="Consolas" panose="020B0609020204030204" pitchFamily="49" charset="0"/>
              </a:rPr>
              <a:t>// Context Body</a:t>
            </a:r>
          </a:p>
          <a:p>
            <a:pPr algn="l"/>
            <a:r>
              <a:rPr lang="en-GB" sz="2000"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volatile</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int</a:t>
            </a:r>
            <a:r>
              <a:rPr lang="en-GB" sz="2000" b="1" dirty="0">
                <a:solidFill>
                  <a:srgbClr val="000000"/>
                </a:solidFill>
                <a:latin typeface="Consolas" panose="020B0609020204030204" pitchFamily="49" charset="0"/>
              </a:rPr>
              <a:t>* </a:t>
            </a:r>
            <a:r>
              <a:rPr lang="en-GB" sz="2000" b="1" dirty="0" err="1">
                <a:solidFill>
                  <a:srgbClr val="0000C0"/>
                </a:solidFill>
                <a:latin typeface="Consolas" panose="020B0609020204030204" pitchFamily="49" charset="0"/>
              </a:rPr>
              <a:t>cntrl</a:t>
            </a:r>
            <a:r>
              <a:rPr lang="en-GB" sz="2000" b="1" dirty="0">
                <a:solidFill>
                  <a:srgbClr val="000000"/>
                </a:solidFill>
                <a:latin typeface="Consolas" panose="020B0609020204030204" pitchFamily="49" charset="0"/>
              </a:rPr>
              <a:t>;</a:t>
            </a:r>
          </a:p>
          <a:p>
            <a:pPr algn="l"/>
            <a:r>
              <a:rPr lang="en-GB" sz="2000"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volatile</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short</a:t>
            </a:r>
            <a:r>
              <a:rPr lang="en-GB" sz="2000" b="1" dirty="0">
                <a:solidFill>
                  <a:srgbClr val="000000"/>
                </a:solidFill>
                <a:latin typeface="Consolas" panose="020B0609020204030204" pitchFamily="49" charset="0"/>
              </a:rPr>
              <a:t>* </a:t>
            </a:r>
            <a:r>
              <a:rPr lang="en-GB" sz="2000" b="1" dirty="0">
                <a:solidFill>
                  <a:srgbClr val="0000C0"/>
                </a:solidFill>
                <a:latin typeface="Consolas" panose="020B0609020204030204" pitchFamily="49" charset="0"/>
              </a:rPr>
              <a:t>data</a:t>
            </a:r>
            <a:r>
              <a:rPr lang="en-GB" sz="2000" b="1" dirty="0">
                <a:solidFill>
                  <a:srgbClr val="000000"/>
                </a:solidFill>
                <a:latin typeface="Consolas" panose="020B0609020204030204" pitchFamily="49" charset="0"/>
              </a:rPr>
              <a:t>;</a:t>
            </a:r>
          </a:p>
          <a:p>
            <a:pPr algn="l"/>
            <a:r>
              <a:rPr lang="en-GB" sz="2000" dirty="0">
                <a:solidFill>
                  <a:srgbClr val="000000"/>
                </a:solidFill>
                <a:latin typeface="Consolas" panose="020B0609020204030204" pitchFamily="49" charset="0"/>
              </a:rPr>
              <a:t>    bool </a:t>
            </a:r>
            <a:r>
              <a:rPr lang="en-GB" sz="2000" dirty="0" err="1">
                <a:solidFill>
                  <a:srgbClr val="0000C0"/>
                </a:solidFill>
                <a:latin typeface="Consolas" panose="020B0609020204030204" pitchFamily="49" charset="0"/>
              </a:rPr>
              <a:t>hwOpt</a:t>
            </a:r>
            <a:r>
              <a:rPr lang="en-GB" sz="2000" dirty="0">
                <a:solidFill>
                  <a:srgbClr val="000000"/>
                </a:solidFill>
                <a:latin typeface="Consolas" panose="020B0609020204030204" pitchFamily="49" charset="0"/>
              </a:rPr>
              <a:t>;</a:t>
            </a:r>
          </a:p>
          <a:p>
            <a:pPr algn="l"/>
            <a:r>
              <a:rPr lang="en-GB" sz="2000" dirty="0">
                <a:solidFill>
                  <a:srgbClr val="000000"/>
                </a:solidFill>
                <a:latin typeface="Consolas" panose="020B0609020204030204" pitchFamily="49" charset="0"/>
              </a:rPr>
              <a:t>} </a:t>
            </a:r>
            <a:r>
              <a:rPr lang="en-GB" sz="2000" dirty="0">
                <a:solidFill>
                  <a:srgbClr val="005032"/>
                </a:solidFill>
                <a:latin typeface="Consolas" panose="020B0609020204030204" pitchFamily="49" charset="0"/>
              </a:rPr>
              <a:t>LT24Ctx_t</a:t>
            </a:r>
            <a:r>
              <a:rPr lang="en-GB" sz="2000" dirty="0">
                <a:solidFill>
                  <a:srgbClr val="000000"/>
                </a:solidFill>
                <a:latin typeface="Consolas" panose="020B0609020204030204" pitchFamily="49" charset="0"/>
              </a:rPr>
              <a:t>, *</a:t>
            </a:r>
            <a:r>
              <a:rPr lang="en-GB" sz="2000" dirty="0">
                <a:solidFill>
                  <a:srgbClr val="005032"/>
                </a:solidFill>
                <a:latin typeface="Consolas" panose="020B0609020204030204" pitchFamily="49" charset="0"/>
              </a:rPr>
              <a:t>PLT24Ctx_t</a:t>
            </a:r>
            <a:r>
              <a:rPr lang="en-GB" sz="2000" dirty="0">
                <a:solidFill>
                  <a:srgbClr val="000000"/>
                </a:solidFill>
                <a:latin typeface="Consolas" panose="020B0609020204030204" pitchFamily="49" charset="0"/>
              </a:rPr>
              <a:t>;</a:t>
            </a:r>
            <a:endParaRPr lang="en-GB" dirty="0"/>
          </a:p>
        </p:txBody>
      </p:sp>
      <p:sp>
        <p:nvSpPr>
          <p:cNvPr id="9" name="TextBox 8">
            <a:extLst>
              <a:ext uri="{FF2B5EF4-FFF2-40B4-BE49-F238E27FC236}">
                <a16:creationId xmlns:a16="http://schemas.microsoft.com/office/drawing/2014/main" id="{ECE74BFD-9E5C-9103-DF5D-C76188DFCADE}"/>
              </a:ext>
            </a:extLst>
          </p:cNvPr>
          <p:cNvSpPr txBox="1"/>
          <p:nvPr/>
        </p:nvSpPr>
        <p:spPr>
          <a:xfrm>
            <a:off x="6812731" y="6175278"/>
            <a:ext cx="7318092" cy="1015663"/>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square">
            <a:spAutoFit/>
          </a:bodyPr>
          <a:lstStyle/>
          <a:p>
            <a:pPr algn="l"/>
            <a:r>
              <a:rPr lang="en-GB" sz="2000" dirty="0">
                <a:solidFill>
                  <a:srgbClr val="3F7F5F"/>
                </a:solidFill>
                <a:latin typeface="Consolas" panose="020B0609020204030204" pitchFamily="49" charset="0"/>
              </a:rPr>
              <a:t>//LT24 Dedicated Address Offsets</a:t>
            </a:r>
          </a:p>
          <a:p>
            <a:pPr algn="l"/>
            <a:r>
              <a:rPr lang="en-GB" sz="2000" b="1" dirty="0">
                <a:solidFill>
                  <a:srgbClr val="7F0055"/>
                </a:solidFill>
                <a:latin typeface="Consolas" panose="020B0609020204030204" pitchFamily="49" charset="0"/>
              </a:rPr>
              <a:t>#define</a:t>
            </a:r>
            <a:r>
              <a:rPr lang="en-GB" sz="2000" b="1" dirty="0">
                <a:solidFill>
                  <a:srgbClr val="000000"/>
                </a:solidFill>
                <a:latin typeface="Consolas" panose="020B0609020204030204" pitchFamily="49" charset="0"/>
              </a:rPr>
              <a:t> LT24_DEDCMD  (0x00/</a:t>
            </a:r>
            <a:r>
              <a:rPr lang="en-GB" sz="2000" b="1" dirty="0" err="1">
                <a:solidFill>
                  <a:srgbClr val="7F0055"/>
                </a:solidFill>
                <a:latin typeface="Consolas" panose="020B0609020204030204" pitchFamily="49" charset="0"/>
              </a:rPr>
              <a:t>sizeof</a:t>
            </a:r>
            <a:r>
              <a:rPr lang="en-GB" sz="2000" b="1" dirty="0">
                <a:solidFill>
                  <a:srgbClr val="000000"/>
                </a:solidFill>
                <a:latin typeface="Consolas" panose="020B0609020204030204" pitchFamily="49" charset="0"/>
              </a:rPr>
              <a:t>(</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short</a:t>
            </a:r>
            <a:r>
              <a:rPr lang="en-GB" sz="2000" b="1" dirty="0">
                <a:solidFill>
                  <a:srgbClr val="000000"/>
                </a:solidFill>
                <a:latin typeface="Consolas" panose="020B0609020204030204" pitchFamily="49" charset="0"/>
              </a:rPr>
              <a:t>))</a:t>
            </a:r>
          </a:p>
          <a:p>
            <a:pPr algn="l"/>
            <a:r>
              <a:rPr lang="en-GB" sz="2000" b="1" dirty="0">
                <a:solidFill>
                  <a:srgbClr val="7F0055"/>
                </a:solidFill>
                <a:latin typeface="Consolas" panose="020B0609020204030204" pitchFamily="49" charset="0"/>
              </a:rPr>
              <a:t>#define</a:t>
            </a:r>
            <a:r>
              <a:rPr lang="en-GB" sz="2000" b="1" dirty="0">
                <a:solidFill>
                  <a:srgbClr val="000000"/>
                </a:solidFill>
                <a:latin typeface="Consolas" panose="020B0609020204030204" pitchFamily="49" charset="0"/>
              </a:rPr>
              <a:t> LT24_DEDDATA (0x02/</a:t>
            </a:r>
            <a:r>
              <a:rPr lang="en-GB" sz="2000" b="1" dirty="0" err="1">
                <a:solidFill>
                  <a:srgbClr val="7F0055"/>
                </a:solidFill>
                <a:latin typeface="Consolas" panose="020B0609020204030204" pitchFamily="49" charset="0"/>
              </a:rPr>
              <a:t>sizeof</a:t>
            </a:r>
            <a:r>
              <a:rPr lang="en-GB" sz="2000" b="1" dirty="0">
                <a:solidFill>
                  <a:srgbClr val="000000"/>
                </a:solidFill>
                <a:latin typeface="Consolas" panose="020B0609020204030204" pitchFamily="49" charset="0"/>
              </a:rPr>
              <a:t>(</a:t>
            </a:r>
            <a:r>
              <a:rPr lang="en-GB" sz="2000" b="1" dirty="0">
                <a:solidFill>
                  <a:srgbClr val="7F0055"/>
                </a:solidFill>
                <a:latin typeface="Consolas" panose="020B0609020204030204" pitchFamily="49" charset="0"/>
              </a:rPr>
              <a:t>unsigned</a:t>
            </a:r>
            <a:r>
              <a:rPr lang="en-GB" sz="2000" b="1" dirty="0">
                <a:solidFill>
                  <a:srgbClr val="000000"/>
                </a:solidFill>
                <a:latin typeface="Consolas" panose="020B0609020204030204" pitchFamily="49" charset="0"/>
              </a:rPr>
              <a:t> </a:t>
            </a:r>
            <a:r>
              <a:rPr lang="en-GB" sz="2000" b="1" dirty="0">
                <a:solidFill>
                  <a:srgbClr val="7F0055"/>
                </a:solidFill>
                <a:latin typeface="Consolas" panose="020B0609020204030204" pitchFamily="49" charset="0"/>
              </a:rPr>
              <a:t>short</a:t>
            </a:r>
            <a:r>
              <a:rPr lang="en-GB" sz="2000" b="1" dirty="0">
                <a:solidFill>
                  <a:srgbClr val="000000"/>
                </a:solidFill>
                <a:latin typeface="Consolas" panose="020B0609020204030204" pitchFamily="49" charset="0"/>
              </a:rPr>
              <a:t>))</a:t>
            </a:r>
            <a:endParaRPr lang="en-GB" dirty="0"/>
          </a:p>
        </p:txBody>
      </p:sp>
    </p:spTree>
    <p:extLst>
      <p:ext uri="{BB962C8B-B14F-4D97-AF65-F5344CB8AC3E}">
        <p14:creationId xmlns:p14="http://schemas.microsoft.com/office/powerpoint/2010/main" val="164240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4690488-36C6-4153-B42C-D089E8F3CC12}"/>
              </a:ext>
            </a:extLst>
          </p:cNvPr>
          <p:cNvSpPr>
            <a:spLocks noGrp="1"/>
          </p:cNvSpPr>
          <p:nvPr>
            <p:ph type="subTitle" idx="1"/>
          </p:nvPr>
        </p:nvSpPr>
        <p:spPr>
          <a:xfrm>
            <a:off x="764059" y="2895543"/>
            <a:ext cx="3716341" cy="3528391"/>
          </a:xfrm>
        </p:spPr>
        <p:txBody>
          <a:bodyPr/>
          <a:lstStyle/>
          <a:p>
            <a:r>
              <a:rPr lang="en-GB" sz="4321" b="1" dirty="0"/>
              <a:t>Unit 3.2</a:t>
            </a:r>
          </a:p>
          <a:p>
            <a:r>
              <a:rPr lang="en-GB" dirty="0"/>
              <a:t>LCD, Software Optimisation and DDR</a:t>
            </a:r>
          </a:p>
          <a:p>
            <a:pPr marL="701557" lvl="1" indent="-457200">
              <a:buFont typeface="Arial" panose="020B0604020202020204" pitchFamily="34" charset="0"/>
              <a:buChar char="•"/>
            </a:pPr>
            <a:r>
              <a:rPr lang="en-GB" dirty="0" err="1"/>
              <a:t>Bitbang</a:t>
            </a:r>
            <a:r>
              <a:rPr lang="en-GB" dirty="0"/>
              <a:t> vs Dedicated Hardware</a:t>
            </a:r>
          </a:p>
          <a:p>
            <a:pPr marL="701557" lvl="1" indent="-457200">
              <a:buFont typeface="Arial" panose="020B0604020202020204" pitchFamily="34" charset="0"/>
              <a:buChar char="•"/>
            </a:pPr>
            <a:r>
              <a:rPr lang="en-GB" b="1" dirty="0"/>
              <a:t>Software Optimisation</a:t>
            </a:r>
          </a:p>
          <a:p>
            <a:pPr marL="701557" lvl="1" indent="-457200">
              <a:buFont typeface="Arial" panose="020B0604020202020204" pitchFamily="34" charset="0"/>
              <a:buChar char="•"/>
            </a:pPr>
            <a:r>
              <a:rPr lang="en-GB" b="1" i="1" dirty="0"/>
              <a:t>DDR Memory</a:t>
            </a:r>
          </a:p>
        </p:txBody>
      </p:sp>
      <p:sp>
        <p:nvSpPr>
          <p:cNvPr id="10" name="Subtitle 4">
            <a:extLst>
              <a:ext uri="{FF2B5EF4-FFF2-40B4-BE49-F238E27FC236}">
                <a16:creationId xmlns:a16="http://schemas.microsoft.com/office/drawing/2014/main" id="{591C95D9-D023-4F77-856A-807C1D35E4A0}"/>
              </a:ext>
            </a:extLst>
          </p:cNvPr>
          <p:cNvSpPr txBox="1">
            <a:spLocks/>
          </p:cNvSpPr>
          <p:nvPr/>
        </p:nvSpPr>
        <p:spPr bwMode="ltGray">
          <a:xfrm>
            <a:off x="5429631" y="2895543"/>
            <a:ext cx="4897609" cy="2732219"/>
          </a:xfrm>
          <a:prstGeom prst="rect">
            <a:avLst/>
          </a:prstGeom>
        </p:spPr>
        <p:txBody>
          <a:bodyPr lIns="0" tIns="0" rIns="0" bIns="0"/>
          <a:lstStyle>
            <a:lvl1pPr marL="0" indent="0" algn="l" rtl="0" eaLnBrk="1" fontAlgn="base" hangingPunct="1">
              <a:spcBef>
                <a:spcPct val="0"/>
              </a:spcBef>
              <a:spcAft>
                <a:spcPct val="40000"/>
              </a:spcAft>
              <a:buNone/>
              <a:defRPr lang="en-GB" sz="2880" b="0" i="0" kern="0" dirty="0">
                <a:solidFill>
                  <a:schemeClr val="tx1"/>
                </a:solidFill>
                <a:latin typeface="+mj-lt"/>
                <a:ea typeface="+mj-ea"/>
                <a:cs typeface="+mj-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a:lstStyle>
          <a:p>
            <a:endParaRPr lang="en-GB" b="1" i="1" dirty="0"/>
          </a:p>
        </p:txBody>
      </p:sp>
    </p:spTree>
    <p:extLst>
      <p:ext uri="{BB962C8B-B14F-4D97-AF65-F5344CB8AC3E}">
        <p14:creationId xmlns:p14="http://schemas.microsoft.com/office/powerpoint/2010/main" val="108894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8A0058C-4075-0058-B0A0-0D9AFBC53680}"/>
              </a:ext>
            </a:extLst>
          </p:cNvPr>
          <p:cNvSpPr>
            <a:spLocks noGrp="1"/>
          </p:cNvSpPr>
          <p:nvPr>
            <p:ph type="subTitle" idx="1"/>
          </p:nvPr>
        </p:nvSpPr>
        <p:spPr>
          <a:xfrm>
            <a:off x="432094" y="3885969"/>
            <a:ext cx="13769388" cy="2965929"/>
          </a:xfrm>
        </p:spPr>
        <p:txBody>
          <a:bodyPr/>
          <a:lstStyle/>
          <a:p>
            <a:endParaRPr lang="en-GB" dirty="0"/>
          </a:p>
          <a:p>
            <a:r>
              <a:rPr lang="en-GB" dirty="0">
                <a:latin typeface="+mn-lt"/>
              </a:rPr>
              <a:t>Initial enquiries by email… Not by MS Teams please!</a:t>
            </a:r>
          </a:p>
          <a:p>
            <a:r>
              <a:rPr lang="en-GB" dirty="0">
                <a:latin typeface="+mn-lt"/>
              </a:rPr>
              <a:t>	ELEC5620M-Support@leeds.ac.uk   or  ELEC5566M-Support@leeds.ac.uk</a:t>
            </a:r>
          </a:p>
          <a:p>
            <a:endParaRPr lang="en-GB" dirty="0">
              <a:latin typeface="+mn-lt"/>
            </a:endParaRPr>
          </a:p>
          <a:p>
            <a:r>
              <a:rPr lang="en-GB" dirty="0">
                <a:latin typeface="+mn-lt"/>
              </a:rPr>
              <a:t>Lab 160 open 9am to 5pm, Monday to Friday</a:t>
            </a:r>
          </a:p>
          <a:p>
            <a:r>
              <a:rPr lang="en-GB" dirty="0">
                <a:latin typeface="+mn-lt"/>
              </a:rPr>
              <a:t>	except University Closure 28 March – 2 April 2024</a:t>
            </a:r>
          </a:p>
          <a:p>
            <a:endParaRPr lang="en-GB" dirty="0"/>
          </a:p>
        </p:txBody>
      </p:sp>
      <p:sp>
        <p:nvSpPr>
          <p:cNvPr id="4" name="Title 3">
            <a:extLst>
              <a:ext uri="{FF2B5EF4-FFF2-40B4-BE49-F238E27FC236}">
                <a16:creationId xmlns:a16="http://schemas.microsoft.com/office/drawing/2014/main" id="{34989CF4-53F4-4441-B2B1-54572C7797BF}"/>
              </a:ext>
            </a:extLst>
          </p:cNvPr>
          <p:cNvSpPr>
            <a:spLocks noGrp="1"/>
          </p:cNvSpPr>
          <p:nvPr>
            <p:ph type="title"/>
          </p:nvPr>
        </p:nvSpPr>
        <p:spPr/>
        <p:txBody>
          <a:bodyPr/>
          <a:lstStyle/>
          <a:p>
            <a:r>
              <a:rPr lang="en-GB" dirty="0"/>
              <a:t>Easter break support arrangements</a:t>
            </a:r>
          </a:p>
        </p:txBody>
      </p:sp>
    </p:spTree>
    <p:extLst>
      <p:ext uri="{BB962C8B-B14F-4D97-AF65-F5344CB8AC3E}">
        <p14:creationId xmlns:p14="http://schemas.microsoft.com/office/powerpoint/2010/main" val="1758070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8EF709-34FD-4B47-A9B9-FE3816BD2AF6}"/>
              </a:ext>
            </a:extLst>
          </p:cNvPr>
          <p:cNvPicPr>
            <a:picLocks noChangeAspect="1"/>
          </p:cNvPicPr>
          <p:nvPr/>
        </p:nvPicPr>
        <p:blipFill>
          <a:blip r:embed="rId2"/>
          <a:stretch>
            <a:fillRect/>
          </a:stretch>
        </p:blipFill>
        <p:spPr>
          <a:xfrm>
            <a:off x="7623595" y="1955354"/>
            <a:ext cx="6605960" cy="2808416"/>
          </a:xfrm>
          <a:prstGeom prst="rect">
            <a:avLst/>
          </a:prstGeom>
        </p:spPr>
      </p:pic>
      <p:sp>
        <p:nvSpPr>
          <p:cNvPr id="3" name="Title 2">
            <a:extLst>
              <a:ext uri="{FF2B5EF4-FFF2-40B4-BE49-F238E27FC236}">
                <a16:creationId xmlns:a16="http://schemas.microsoft.com/office/drawing/2014/main" id="{FB3CFE67-8591-41EF-A1CD-0629045FC764}"/>
              </a:ext>
            </a:extLst>
          </p:cNvPr>
          <p:cNvSpPr>
            <a:spLocks noGrp="1"/>
          </p:cNvSpPr>
          <p:nvPr>
            <p:ph type="title"/>
          </p:nvPr>
        </p:nvSpPr>
        <p:spPr/>
        <p:txBody>
          <a:bodyPr/>
          <a:lstStyle/>
          <a:p>
            <a:r>
              <a:rPr lang="en-GB" dirty="0"/>
              <a:t>Compiler Optimisations</a:t>
            </a:r>
            <a:br>
              <a:rPr lang="en-GB" dirty="0"/>
            </a:br>
            <a:r>
              <a:rPr lang="en-GB" dirty="0"/>
              <a:t>Decrementing Loops and Zero Termination</a:t>
            </a:r>
          </a:p>
        </p:txBody>
      </p:sp>
      <p:pic>
        <p:nvPicPr>
          <p:cNvPr id="6" name="Picture 5">
            <a:extLst>
              <a:ext uri="{FF2B5EF4-FFF2-40B4-BE49-F238E27FC236}">
                <a16:creationId xmlns:a16="http://schemas.microsoft.com/office/drawing/2014/main" id="{69520E50-C7E0-4FEC-9553-DFB7F8BCD7DB}"/>
              </a:ext>
            </a:extLst>
          </p:cNvPr>
          <p:cNvPicPr>
            <a:picLocks noChangeAspect="1"/>
          </p:cNvPicPr>
          <p:nvPr/>
        </p:nvPicPr>
        <p:blipFill rotWithShape="1">
          <a:blip r:embed="rId3"/>
          <a:srcRect t="25874"/>
          <a:stretch/>
        </p:blipFill>
        <p:spPr>
          <a:xfrm>
            <a:off x="432094" y="1883346"/>
            <a:ext cx="6716062" cy="2888157"/>
          </a:xfrm>
          <a:prstGeom prst="rect">
            <a:avLst/>
          </a:prstGeom>
        </p:spPr>
      </p:pic>
      <p:pic>
        <p:nvPicPr>
          <p:cNvPr id="7" name="Content Placeholder 6">
            <a:extLst>
              <a:ext uri="{FF2B5EF4-FFF2-40B4-BE49-F238E27FC236}">
                <a16:creationId xmlns:a16="http://schemas.microsoft.com/office/drawing/2014/main" id="{7D8827E4-37C3-4C79-B0D1-647805DFFC8F}"/>
              </a:ext>
            </a:extLst>
          </p:cNvPr>
          <p:cNvPicPr>
            <a:picLocks noGrp="1" noChangeAspect="1"/>
          </p:cNvPicPr>
          <p:nvPr>
            <p:ph sz="half" idx="10"/>
          </p:nvPr>
        </p:nvPicPr>
        <p:blipFill>
          <a:blip r:embed="rId4"/>
          <a:stretch>
            <a:fillRect/>
          </a:stretch>
        </p:blipFill>
        <p:spPr>
          <a:xfrm>
            <a:off x="3860403" y="3854694"/>
            <a:ext cx="3236570" cy="3879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3599E026-CBC5-4DF0-8E35-994C78547A23}"/>
              </a:ext>
            </a:extLst>
          </p:cNvPr>
          <p:cNvPicPr>
            <a:picLocks noChangeAspect="1"/>
          </p:cNvPicPr>
          <p:nvPr/>
        </p:nvPicPr>
        <p:blipFill>
          <a:blip r:embed="rId5"/>
          <a:stretch>
            <a:fillRect/>
          </a:stretch>
        </p:blipFill>
        <p:spPr>
          <a:xfrm>
            <a:off x="11028239" y="3895528"/>
            <a:ext cx="3179413" cy="3036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3923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B6550-2D0F-4B0A-B66F-7EFF3A61D6CE}"/>
              </a:ext>
            </a:extLst>
          </p:cNvPr>
          <p:cNvPicPr>
            <a:picLocks noChangeAspect="1"/>
          </p:cNvPicPr>
          <p:nvPr/>
        </p:nvPicPr>
        <p:blipFill>
          <a:blip r:embed="rId2"/>
          <a:stretch>
            <a:fillRect/>
          </a:stretch>
        </p:blipFill>
        <p:spPr>
          <a:xfrm>
            <a:off x="6884739" y="1834576"/>
            <a:ext cx="5630061" cy="4439270"/>
          </a:xfrm>
          <a:prstGeom prst="rect">
            <a:avLst/>
          </a:prstGeom>
        </p:spPr>
      </p:pic>
      <p:sp>
        <p:nvSpPr>
          <p:cNvPr id="3" name="Title 2">
            <a:extLst>
              <a:ext uri="{FF2B5EF4-FFF2-40B4-BE49-F238E27FC236}">
                <a16:creationId xmlns:a16="http://schemas.microsoft.com/office/drawing/2014/main" id="{05AB8819-9431-465A-88DD-F27DDA5999F1}"/>
              </a:ext>
            </a:extLst>
          </p:cNvPr>
          <p:cNvSpPr>
            <a:spLocks noGrp="1"/>
          </p:cNvSpPr>
          <p:nvPr>
            <p:ph type="title"/>
          </p:nvPr>
        </p:nvSpPr>
        <p:spPr/>
        <p:txBody>
          <a:bodyPr/>
          <a:lstStyle/>
          <a:p>
            <a:r>
              <a:rPr lang="en-GB" dirty="0"/>
              <a:t>Compiler Optimisation</a:t>
            </a:r>
            <a:br>
              <a:rPr lang="en-GB" dirty="0"/>
            </a:br>
            <a:r>
              <a:rPr lang="en-GB" dirty="0"/>
              <a:t>Loop unrolling</a:t>
            </a:r>
          </a:p>
        </p:txBody>
      </p:sp>
      <p:pic>
        <p:nvPicPr>
          <p:cNvPr id="4" name="Picture 3">
            <a:extLst>
              <a:ext uri="{FF2B5EF4-FFF2-40B4-BE49-F238E27FC236}">
                <a16:creationId xmlns:a16="http://schemas.microsoft.com/office/drawing/2014/main" id="{5B8D0A62-6F03-483B-8F7F-C23CB3986646}"/>
              </a:ext>
            </a:extLst>
          </p:cNvPr>
          <p:cNvPicPr>
            <a:picLocks noChangeAspect="1"/>
          </p:cNvPicPr>
          <p:nvPr/>
        </p:nvPicPr>
        <p:blipFill rotWithShape="1">
          <a:blip r:embed="rId3"/>
          <a:srcRect t="23727"/>
          <a:stretch/>
        </p:blipFill>
        <p:spPr>
          <a:xfrm>
            <a:off x="260003" y="1811338"/>
            <a:ext cx="6735115" cy="3240631"/>
          </a:xfrm>
          <a:prstGeom prst="rect">
            <a:avLst/>
          </a:prstGeom>
        </p:spPr>
      </p:pic>
      <p:pic>
        <p:nvPicPr>
          <p:cNvPr id="6" name="Picture 5">
            <a:extLst>
              <a:ext uri="{FF2B5EF4-FFF2-40B4-BE49-F238E27FC236}">
                <a16:creationId xmlns:a16="http://schemas.microsoft.com/office/drawing/2014/main" id="{C11FE239-926E-437E-909B-786D97877E85}"/>
              </a:ext>
            </a:extLst>
          </p:cNvPr>
          <p:cNvPicPr>
            <a:picLocks noChangeAspect="1"/>
          </p:cNvPicPr>
          <p:nvPr/>
        </p:nvPicPr>
        <p:blipFill>
          <a:blip r:embed="rId4"/>
          <a:stretch>
            <a:fillRect/>
          </a:stretch>
        </p:blipFill>
        <p:spPr>
          <a:xfrm>
            <a:off x="3212331" y="3911257"/>
            <a:ext cx="3129399" cy="3843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86216CB-C798-4813-B8D7-F3A73E6B125B}"/>
              </a:ext>
            </a:extLst>
          </p:cNvPr>
          <p:cNvPicPr>
            <a:picLocks noChangeAspect="1"/>
          </p:cNvPicPr>
          <p:nvPr/>
        </p:nvPicPr>
        <p:blipFill>
          <a:blip r:embed="rId5"/>
          <a:stretch>
            <a:fillRect/>
          </a:stretch>
        </p:blipFill>
        <p:spPr>
          <a:xfrm>
            <a:off x="11343414" y="2387402"/>
            <a:ext cx="3143689" cy="5658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1893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75C78-713F-4DCA-A4A2-DB55580CAECE}"/>
              </a:ext>
            </a:extLst>
          </p:cNvPr>
          <p:cNvSpPr>
            <a:spLocks noGrp="1"/>
          </p:cNvSpPr>
          <p:nvPr>
            <p:ph type="title"/>
          </p:nvPr>
        </p:nvSpPr>
        <p:spPr/>
        <p:txBody>
          <a:bodyPr/>
          <a:lstStyle/>
          <a:p>
            <a:r>
              <a:rPr lang="en-GB" dirty="0"/>
              <a:t>Compiler Optimisations</a:t>
            </a:r>
          </a:p>
        </p:txBody>
      </p:sp>
      <p:sp>
        <p:nvSpPr>
          <p:cNvPr id="4" name="Rectangle 3">
            <a:extLst>
              <a:ext uri="{FF2B5EF4-FFF2-40B4-BE49-F238E27FC236}">
                <a16:creationId xmlns:a16="http://schemas.microsoft.com/office/drawing/2014/main" id="{AE2B396B-DAB8-48F4-9D6A-44F2537FA061}"/>
              </a:ext>
            </a:extLst>
          </p:cNvPr>
          <p:cNvSpPr/>
          <p:nvPr/>
        </p:nvSpPr>
        <p:spPr>
          <a:xfrm>
            <a:off x="223999" y="1955354"/>
            <a:ext cx="14185576" cy="5940088"/>
          </a:xfrm>
          <a:prstGeom prst="rect">
            <a:avLst/>
          </a:prstGeom>
        </p:spPr>
        <p:txBody>
          <a:bodyPr wrap="square">
            <a:spAutoFit/>
          </a:bodyPr>
          <a:lstStyle/>
          <a:p>
            <a:r>
              <a:rPr lang="en-GB" dirty="0"/>
              <a:t>The Arm® Compiler for Embedded User Guide Version 6.19 specifies the following levels of optimization available when compiling source files:</a:t>
            </a:r>
          </a:p>
          <a:p>
            <a:pPr lvl="1" indent="-720000"/>
            <a:r>
              <a:rPr lang="en-GB" dirty="0"/>
              <a:t>-O0 — </a:t>
            </a:r>
            <a:r>
              <a:rPr lang="en-GB" b="1" dirty="0"/>
              <a:t>disables all optimizations</a:t>
            </a:r>
            <a:r>
              <a:rPr lang="en-GB" dirty="0"/>
              <a:t>. This optimization level is the default. Using -O0 results in a faster compilation and build time, but produces slower code than the other optimization levels. Code size and stack usage are significantly higher at -O0 than at other optimization levels. The generated code closely correlates to the source code, but significantly more code is generated, including dead code.</a:t>
            </a:r>
          </a:p>
          <a:p>
            <a:pPr indent="-720000"/>
            <a:endParaRPr lang="en-GB" sz="1000" dirty="0"/>
          </a:p>
          <a:p>
            <a:pPr lvl="1" indent="-720000"/>
            <a:r>
              <a:rPr lang="en-GB" dirty="0"/>
              <a:t>-O1 — </a:t>
            </a:r>
            <a:r>
              <a:rPr lang="en-GB" b="1" dirty="0"/>
              <a:t>enables the core optimizations in the compiler</a:t>
            </a:r>
            <a:r>
              <a:rPr lang="en-GB" dirty="0"/>
              <a:t>. This optimization level provides a good debug experience with better code quality than -O0. Also the stack usage is improved over -O0.Arm recommends this option for a good debug experience.</a:t>
            </a:r>
          </a:p>
          <a:p>
            <a:pPr indent="-720000"/>
            <a:endParaRPr lang="en-GB" sz="1000" dirty="0"/>
          </a:p>
          <a:p>
            <a:pPr lvl="1" indent="-720000"/>
            <a:r>
              <a:rPr lang="en-GB" dirty="0"/>
              <a:t>-O2 — </a:t>
            </a:r>
            <a:r>
              <a:rPr lang="en-GB" b="1" dirty="0"/>
              <a:t>is a higher optimization for performance compared to -O1</a:t>
            </a:r>
            <a:r>
              <a:rPr lang="en-GB" dirty="0"/>
              <a:t>. It adds few new optimizations, and changes the heuristics for optimizations compared to -O1. This level is the first optimization level at which the compiler might automatically generate vector instructions. It also degrades the debug experience, and might result in an increased code size compared to -O1.</a:t>
            </a:r>
          </a:p>
          <a:p>
            <a:pPr indent="-720000"/>
            <a:endParaRPr lang="en-GB" sz="1000" dirty="0"/>
          </a:p>
          <a:p>
            <a:pPr lvl="1" indent="-720000"/>
            <a:r>
              <a:rPr lang="en-GB" dirty="0"/>
              <a:t>-O3 —</a:t>
            </a:r>
            <a:r>
              <a:rPr lang="en-GB" b="1" dirty="0"/>
              <a:t> is a higher optimization for performance compared to -O2</a:t>
            </a:r>
            <a:r>
              <a:rPr lang="en-GB" dirty="0"/>
              <a:t>. This optimization level enables optimizations that require significant compile-time analysis and resources, and changes the heuristics for optimizations compared to -O2. </a:t>
            </a:r>
            <a:br>
              <a:rPr lang="en-GB" dirty="0"/>
            </a:br>
            <a:r>
              <a:rPr lang="en-GB" dirty="0"/>
              <a:t>-O3 instructs the compiler to optimize for the performance of generated code and disregard the size of the generated code, which might result in an increased code size. It also degrades the debug experience compared to -O2.</a:t>
            </a:r>
            <a:endParaRPr lang="en-GB" dirty="0">
              <a:solidFill>
                <a:srgbClr val="000000"/>
              </a:solidFill>
            </a:endParaRPr>
          </a:p>
        </p:txBody>
      </p:sp>
    </p:spTree>
    <p:extLst>
      <p:ext uri="{BB962C8B-B14F-4D97-AF65-F5344CB8AC3E}">
        <p14:creationId xmlns:p14="http://schemas.microsoft.com/office/powerpoint/2010/main" val="342805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75C78-713F-4DCA-A4A2-DB55580CAECE}"/>
              </a:ext>
            </a:extLst>
          </p:cNvPr>
          <p:cNvSpPr>
            <a:spLocks noGrp="1"/>
          </p:cNvSpPr>
          <p:nvPr>
            <p:ph type="title"/>
          </p:nvPr>
        </p:nvSpPr>
        <p:spPr/>
        <p:txBody>
          <a:bodyPr/>
          <a:lstStyle/>
          <a:p>
            <a:r>
              <a:rPr lang="en-GB" dirty="0"/>
              <a:t>Compiler Optimisations</a:t>
            </a:r>
          </a:p>
        </p:txBody>
      </p:sp>
      <p:sp>
        <p:nvSpPr>
          <p:cNvPr id="4" name="Rectangle 3">
            <a:extLst>
              <a:ext uri="{FF2B5EF4-FFF2-40B4-BE49-F238E27FC236}">
                <a16:creationId xmlns:a16="http://schemas.microsoft.com/office/drawing/2014/main" id="{AE2B396B-DAB8-48F4-9D6A-44F2537FA061}"/>
              </a:ext>
            </a:extLst>
          </p:cNvPr>
          <p:cNvSpPr/>
          <p:nvPr/>
        </p:nvSpPr>
        <p:spPr>
          <a:xfrm>
            <a:off x="223999" y="1955354"/>
            <a:ext cx="14185576" cy="5016758"/>
          </a:xfrm>
          <a:prstGeom prst="rect">
            <a:avLst/>
          </a:prstGeom>
        </p:spPr>
        <p:txBody>
          <a:bodyPr wrap="square">
            <a:spAutoFit/>
          </a:bodyPr>
          <a:lstStyle/>
          <a:p>
            <a:pPr lvl="1" indent="-720000"/>
            <a:r>
              <a:rPr lang="en-GB" dirty="0"/>
              <a:t>-</a:t>
            </a:r>
            <a:r>
              <a:rPr lang="en-GB" dirty="0" err="1"/>
              <a:t>Os</a:t>
            </a:r>
            <a:r>
              <a:rPr lang="en-GB" dirty="0"/>
              <a:t> — </a:t>
            </a:r>
            <a:r>
              <a:rPr lang="en-GB" b="1" dirty="0"/>
              <a:t>aims to provide high performance without a significant increase in code size</a:t>
            </a:r>
            <a:r>
              <a:rPr lang="en-GB" dirty="0"/>
              <a:t>. Depending on your application, the performance provided by -</a:t>
            </a:r>
            <a:r>
              <a:rPr lang="en-GB" dirty="0" err="1"/>
              <a:t>Os</a:t>
            </a:r>
            <a:r>
              <a:rPr lang="en-GB" dirty="0"/>
              <a:t> might be similar to -O2 or -O3.</a:t>
            </a:r>
          </a:p>
          <a:p>
            <a:pPr lvl="1" indent="-720000"/>
            <a:endParaRPr lang="en-GB" sz="1000" dirty="0"/>
          </a:p>
          <a:p>
            <a:pPr lvl="1" indent="-720000"/>
            <a:r>
              <a:rPr lang="en-GB" dirty="0"/>
              <a:t>-Oz — </a:t>
            </a:r>
            <a:r>
              <a:rPr lang="en-GB" b="1" dirty="0"/>
              <a:t>aims to provide reduced code size without using Link-Time Optimization (LTO). </a:t>
            </a:r>
            <a:r>
              <a:rPr lang="en-GB" dirty="0"/>
              <a:t>Arm recommends this option for best code size if LTO is not appropriate for your application. This optimization level degrades the debug experience compared to -O1.</a:t>
            </a:r>
          </a:p>
          <a:p>
            <a:pPr lvl="1" indent="-720000"/>
            <a:endParaRPr lang="en-GB" sz="1000" dirty="0"/>
          </a:p>
          <a:p>
            <a:pPr lvl="1" indent="-720000"/>
            <a:r>
              <a:rPr lang="en-GB" dirty="0"/>
              <a:t>-</a:t>
            </a:r>
            <a:r>
              <a:rPr lang="en-GB" dirty="0" err="1"/>
              <a:t>Omin</a:t>
            </a:r>
            <a:r>
              <a:rPr lang="en-GB" dirty="0"/>
              <a:t> — </a:t>
            </a:r>
            <a:r>
              <a:rPr lang="en-GB" b="1" dirty="0"/>
              <a:t>aims to provide smaller code size than -Oz, by using a subset of LTO functionality</a:t>
            </a:r>
            <a:r>
              <a:rPr lang="en-GB" dirty="0"/>
              <a:t>. You might be able to achieve even smaller code size using -Oz with LTO enabled.</a:t>
            </a:r>
          </a:p>
          <a:p>
            <a:pPr lvl="1" indent="-720000"/>
            <a:endParaRPr lang="en-GB" sz="1000" dirty="0"/>
          </a:p>
          <a:p>
            <a:pPr lvl="1" indent="-720000"/>
            <a:r>
              <a:rPr lang="en-GB" dirty="0"/>
              <a:t>-</a:t>
            </a:r>
            <a:r>
              <a:rPr lang="en-GB" dirty="0" err="1"/>
              <a:t>Ofast</a:t>
            </a:r>
            <a:r>
              <a:rPr lang="en-GB" dirty="0"/>
              <a:t> — </a:t>
            </a:r>
            <a:r>
              <a:rPr lang="en-GB" b="1" dirty="0"/>
              <a:t>performs optimizations from level -O3, including those optimizations performed with the </a:t>
            </a:r>
            <a:r>
              <a:rPr lang="en-GB" b="1" dirty="0" err="1">
                <a:solidFill>
                  <a:srgbClr val="FF0000"/>
                </a:solidFill>
              </a:rPr>
              <a:t>armclang</a:t>
            </a:r>
            <a:r>
              <a:rPr lang="en-GB" b="1" dirty="0">
                <a:solidFill>
                  <a:srgbClr val="FF0000"/>
                </a:solidFill>
              </a:rPr>
              <a:t> option -</a:t>
            </a:r>
            <a:r>
              <a:rPr lang="en-GB" b="1" dirty="0" err="1">
                <a:solidFill>
                  <a:srgbClr val="FF0000"/>
                </a:solidFill>
              </a:rPr>
              <a:t>ffast</a:t>
            </a:r>
            <a:r>
              <a:rPr lang="en-GB" b="1" dirty="0">
                <a:solidFill>
                  <a:srgbClr val="FF0000"/>
                </a:solidFill>
              </a:rPr>
              <a:t>-math</a:t>
            </a:r>
            <a:r>
              <a:rPr lang="en-GB" dirty="0"/>
              <a:t>. This level also performs other aggressive optimizations that might violate strict compliance with language standards. This level degrades the debug experience, and might result in increased code size compared to -O3.</a:t>
            </a:r>
          </a:p>
          <a:p>
            <a:pPr lvl="1" indent="-720000"/>
            <a:endParaRPr lang="en-GB" sz="1000" dirty="0"/>
          </a:p>
          <a:p>
            <a:pPr lvl="1" indent="-720000"/>
            <a:r>
              <a:rPr lang="en-GB" dirty="0"/>
              <a:t>-</a:t>
            </a:r>
            <a:r>
              <a:rPr lang="en-GB" dirty="0" err="1"/>
              <a:t>Omax</a:t>
            </a:r>
            <a:r>
              <a:rPr lang="en-GB" dirty="0"/>
              <a:t> — </a:t>
            </a:r>
            <a:r>
              <a:rPr lang="en-GB" b="1" dirty="0"/>
              <a:t>performs maximum optimization, and specifically targets performance optimization</a:t>
            </a:r>
            <a:r>
              <a:rPr lang="en-GB" dirty="0"/>
              <a:t>. It enables all the optimizations from level -</a:t>
            </a:r>
            <a:r>
              <a:rPr lang="en-GB" dirty="0" err="1"/>
              <a:t>Ofast</a:t>
            </a:r>
            <a:r>
              <a:rPr lang="en-GB" dirty="0"/>
              <a:t>, together with LTO. At this optimization level, Arm Compiler for Embedded might violate strict compliance with language standards. Use this optimization level for the fastest performance. This level degrades the debug experience, and might result in increased code size compared to -</a:t>
            </a:r>
            <a:r>
              <a:rPr lang="en-GB" dirty="0" err="1"/>
              <a:t>Ofast</a:t>
            </a:r>
            <a:r>
              <a:rPr lang="en-GB" dirty="0"/>
              <a:t>. </a:t>
            </a:r>
            <a:endParaRPr lang="en-GB" dirty="0">
              <a:solidFill>
                <a:srgbClr val="000000"/>
              </a:solidFill>
            </a:endParaRPr>
          </a:p>
        </p:txBody>
      </p:sp>
    </p:spTree>
    <p:extLst>
      <p:ext uri="{BB962C8B-B14F-4D97-AF65-F5344CB8AC3E}">
        <p14:creationId xmlns:p14="http://schemas.microsoft.com/office/powerpoint/2010/main" val="2007855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C4DFC5-AAE2-75E4-43F0-50850A135FF2}"/>
              </a:ext>
            </a:extLst>
          </p:cNvPr>
          <p:cNvSpPr>
            <a:spLocks noGrp="1"/>
          </p:cNvSpPr>
          <p:nvPr>
            <p:ph type="title"/>
          </p:nvPr>
        </p:nvSpPr>
        <p:spPr/>
        <p:txBody>
          <a:bodyPr/>
          <a:lstStyle/>
          <a:p>
            <a:r>
              <a:rPr lang="en-GB" dirty="0"/>
              <a:t>Optimisation </a:t>
            </a:r>
            <a:r>
              <a:rPr lang="en-GB" dirty="0" err="1"/>
              <a:t>Differe</a:t>
            </a:r>
            <a:endParaRPr lang="en-GB" dirty="0"/>
          </a:p>
        </p:txBody>
      </p:sp>
      <p:sp>
        <p:nvSpPr>
          <p:cNvPr id="4" name="Rectangle 1">
            <a:extLst>
              <a:ext uri="{FF2B5EF4-FFF2-40B4-BE49-F238E27FC236}">
                <a16:creationId xmlns:a16="http://schemas.microsoft.com/office/drawing/2014/main" id="{22278E34-67A6-5B37-50B1-302F3ACC614F}"/>
              </a:ext>
            </a:extLst>
          </p:cNvPr>
          <p:cNvSpPr>
            <a:spLocks noGrp="1" noChangeArrowheads="1"/>
          </p:cNvSpPr>
          <p:nvPr>
            <p:ph sz="half" idx="10"/>
          </p:nvPr>
        </p:nvSpPr>
        <p:spPr bwMode="auto">
          <a:xfrm>
            <a:off x="432094" y="2027362"/>
            <a:ext cx="13437421" cy="5324535"/>
          </a:xfrm>
          <a:prstGeom prst="rect">
            <a:avLst/>
          </a:prstGeom>
        </p:spPr>
        <p:txBody>
          <a:bodyPr wrap="square">
            <a:spAutoFit/>
          </a:bodyPr>
          <a:lstStyle/>
          <a:p>
            <a:pPr eaLnBrk="0" hangingPunct="0">
              <a:spcBef>
                <a:spcPct val="0"/>
              </a:spcBef>
              <a:spcAft>
                <a:spcPct val="0"/>
              </a:spcAft>
            </a:pPr>
            <a:r>
              <a:rPr lang="en-US" altLang="en-US" sz="2000" kern="1200" dirty="0">
                <a:latin typeface="Arial" panose="020B0604020202020204" pitchFamily="34" charset="0"/>
              </a:rPr>
              <a:t>Optimization level -O1</a:t>
            </a:r>
          </a:p>
          <a:p>
            <a:pPr eaLnBrk="0" hangingPunct="0">
              <a:spcBef>
                <a:spcPct val="0"/>
              </a:spcBef>
              <a:spcAft>
                <a:spcPct val="0"/>
              </a:spcAft>
            </a:pPr>
            <a:r>
              <a:rPr lang="en-US" altLang="en-US" sz="2000" b="0" kern="1200" dirty="0">
                <a:latin typeface="Arial" panose="020B0604020202020204" pitchFamily="34" charset="0"/>
              </a:rPr>
              <a:t>The </a:t>
            </a:r>
            <a:r>
              <a:rPr lang="en-US" altLang="en-US" sz="2000" kern="1200" dirty="0">
                <a:latin typeface="Arial" panose="020B0604020202020204" pitchFamily="34" charset="0"/>
              </a:rPr>
              <a:t>differences when using -O1, as compared to -O0 </a:t>
            </a:r>
            <a:r>
              <a:rPr lang="en-US" altLang="en-US" sz="2000" b="0" kern="1200" dirty="0">
                <a:latin typeface="Arial" panose="020B0604020202020204" pitchFamily="34" charset="0"/>
              </a:rPr>
              <a:t>are:</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Optimizations are enabled, which might reduce the fidelity of debug information.</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Inlining is enabled, meaning backtraces might not give the stack of open function activations that you might expect from reading the source.</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If the result is not needed, a function with no side-effects might not be called in the expected place, or might be omitted.</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Values of variables might not be available within their scope after they are no longer used. For example, their stack location might have been reused.</a:t>
            </a:r>
          </a:p>
          <a:p>
            <a:pPr eaLnBrk="0" hangingPunct="0">
              <a:spcBef>
                <a:spcPct val="0"/>
              </a:spcBef>
              <a:spcAft>
                <a:spcPct val="0"/>
              </a:spcAft>
            </a:pPr>
            <a:endParaRPr lang="en-US" altLang="en-US" sz="2000" b="0" kern="1200" dirty="0">
              <a:latin typeface="Arial" panose="020B0604020202020204" pitchFamily="34" charset="0"/>
            </a:endParaRPr>
          </a:p>
          <a:p>
            <a:pPr eaLnBrk="0" hangingPunct="0">
              <a:spcBef>
                <a:spcPct val="0"/>
              </a:spcBef>
              <a:spcAft>
                <a:spcPct val="0"/>
              </a:spcAft>
            </a:pPr>
            <a:r>
              <a:rPr lang="en-US" altLang="en-US" sz="2000" kern="1200" dirty="0">
                <a:latin typeface="Arial" panose="020B0604020202020204" pitchFamily="34" charset="0"/>
              </a:rPr>
              <a:t>Optimization level -O2</a:t>
            </a:r>
          </a:p>
          <a:p>
            <a:pPr eaLnBrk="0" hangingPunct="0">
              <a:spcBef>
                <a:spcPct val="0"/>
              </a:spcBef>
              <a:spcAft>
                <a:spcPct val="0"/>
              </a:spcAft>
            </a:pPr>
            <a:r>
              <a:rPr lang="en-US" altLang="en-US" sz="2000" b="0" kern="1200" dirty="0">
                <a:latin typeface="Arial" panose="020B0604020202020204" pitchFamily="34" charset="0"/>
              </a:rPr>
              <a:t>The </a:t>
            </a:r>
            <a:r>
              <a:rPr lang="en-US" altLang="en-US" sz="2000" kern="1200" dirty="0">
                <a:latin typeface="Arial" panose="020B0604020202020204" pitchFamily="34" charset="0"/>
              </a:rPr>
              <a:t>differences when using -O2 as compared to -O1 </a:t>
            </a:r>
            <a:r>
              <a:rPr lang="en-US" altLang="en-US" sz="2000" b="0" kern="1200" dirty="0">
                <a:latin typeface="Arial" panose="020B0604020202020204" pitchFamily="34" charset="0"/>
              </a:rPr>
              <a:t>are:</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The threshold at which the compiler believes that it is profitable to inline a call site might increase.</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The amount of loop unrolling that is performed might increase.</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Vector instructions might be generated for simple loops and for correlated sequences of independent scalar operations.</a:t>
            </a:r>
          </a:p>
          <a:p>
            <a:pPr marL="342900" indent="-342900" eaLnBrk="0" hangingPunct="0">
              <a:spcBef>
                <a:spcPct val="0"/>
              </a:spcBef>
              <a:spcAft>
                <a:spcPct val="0"/>
              </a:spcAft>
              <a:buFont typeface="Arial" panose="020B0604020202020204" pitchFamily="34" charset="0"/>
              <a:buChar char="•"/>
            </a:pPr>
            <a:r>
              <a:rPr lang="en-US" altLang="en-US" sz="2000" b="0" kern="1200" dirty="0">
                <a:latin typeface="Arial" panose="020B0604020202020204" pitchFamily="34" charset="0"/>
              </a:rPr>
              <a:t>The creation of vector instructions can be inhibited with the </a:t>
            </a:r>
            <a:r>
              <a:rPr lang="en-US" altLang="en-US" sz="2000" b="0" kern="1200" dirty="0" err="1">
                <a:latin typeface="Arial" panose="020B0604020202020204" pitchFamily="34" charset="0"/>
              </a:rPr>
              <a:t>armclang</a:t>
            </a:r>
            <a:r>
              <a:rPr lang="en-US" altLang="en-US" sz="2000" b="0" kern="1200" dirty="0">
                <a:latin typeface="Arial" panose="020B0604020202020204" pitchFamily="34" charset="0"/>
              </a:rPr>
              <a:t> command-line option -</a:t>
            </a:r>
            <a:r>
              <a:rPr lang="en-US" altLang="en-US" sz="2000" b="0" kern="1200" dirty="0" err="1">
                <a:latin typeface="Arial" panose="020B0604020202020204" pitchFamily="34" charset="0"/>
              </a:rPr>
              <a:t>fno</a:t>
            </a:r>
            <a:r>
              <a:rPr lang="en-US" altLang="en-US" sz="2000" b="0" kern="1200" dirty="0">
                <a:latin typeface="Arial" panose="020B0604020202020204" pitchFamily="34" charset="0"/>
              </a:rPr>
              <a:t>-vectorize.</a:t>
            </a:r>
          </a:p>
        </p:txBody>
      </p:sp>
      <p:sp>
        <p:nvSpPr>
          <p:cNvPr id="5" name="TextBox 4">
            <a:extLst>
              <a:ext uri="{FF2B5EF4-FFF2-40B4-BE49-F238E27FC236}">
                <a16:creationId xmlns:a16="http://schemas.microsoft.com/office/drawing/2014/main" id="{1118A374-A6E5-98C2-F18B-E3B4B0B2A6D9}"/>
              </a:ext>
            </a:extLst>
          </p:cNvPr>
          <p:cNvSpPr txBox="1"/>
          <p:nvPr/>
        </p:nvSpPr>
        <p:spPr>
          <a:xfrm>
            <a:off x="522792" y="7552233"/>
            <a:ext cx="9743116" cy="307777"/>
          </a:xfrm>
          <a:prstGeom prst="rect">
            <a:avLst/>
          </a:prstGeom>
          <a:noFill/>
        </p:spPr>
        <p:txBody>
          <a:bodyPr wrap="none" rtlCol="0">
            <a:spAutoFit/>
          </a:bodyPr>
          <a:lstStyle/>
          <a:p>
            <a:r>
              <a:rPr lang="en-GB" sz="1400" dirty="0"/>
              <a:t>https://developer.arm.com/documentation/100748/0619/Using-Common-Compiler-Options/Selecting-optimization-options</a:t>
            </a:r>
          </a:p>
        </p:txBody>
      </p:sp>
    </p:spTree>
    <p:extLst>
      <p:ext uri="{BB962C8B-B14F-4D97-AF65-F5344CB8AC3E}">
        <p14:creationId xmlns:p14="http://schemas.microsoft.com/office/powerpoint/2010/main" val="4151688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D72C6AC-FF51-41B1-1BBF-3F9486E0D20F}"/>
              </a:ext>
            </a:extLst>
          </p:cNvPr>
          <p:cNvGraphicFramePr>
            <a:graphicFrameLocks noGrp="1"/>
          </p:cNvGraphicFramePr>
          <p:nvPr>
            <p:ph sz="half" idx="10"/>
            <p:extLst>
              <p:ext uri="{D42A27DB-BD31-4B8C-83A1-F6EECF244321}">
                <p14:modId xmlns:p14="http://schemas.microsoft.com/office/powerpoint/2010/main" val="1019743793"/>
              </p:ext>
            </p:extLst>
          </p:nvPr>
        </p:nvGraphicFramePr>
        <p:xfrm>
          <a:off x="548035" y="2321639"/>
          <a:ext cx="13609512" cy="4080510"/>
        </p:xfrm>
        <a:graphic>
          <a:graphicData uri="http://schemas.openxmlformats.org/drawingml/2006/table">
            <a:tbl>
              <a:tblPr firstRow="1">
                <a:tableStyleId>{21E4AEA4-8DFA-4A89-87EB-49C32662AFE0}</a:tableStyleId>
              </a:tblPr>
              <a:tblGrid>
                <a:gridCol w="9145016">
                  <a:extLst>
                    <a:ext uri="{9D8B030D-6E8A-4147-A177-3AD203B41FA5}">
                      <a16:colId xmlns:a16="http://schemas.microsoft.com/office/drawing/2014/main" val="2967386758"/>
                    </a:ext>
                  </a:extLst>
                </a:gridCol>
                <a:gridCol w="4464496">
                  <a:extLst>
                    <a:ext uri="{9D8B030D-6E8A-4147-A177-3AD203B41FA5}">
                      <a16:colId xmlns:a16="http://schemas.microsoft.com/office/drawing/2014/main" val="2575920293"/>
                    </a:ext>
                  </a:extLst>
                </a:gridCol>
              </a:tblGrid>
              <a:tr h="214313">
                <a:tc>
                  <a:txBody>
                    <a:bodyPr/>
                    <a:lstStyle/>
                    <a:p>
                      <a:pPr algn="l" fontAlgn="ctr"/>
                      <a:r>
                        <a:rPr lang="en-GB" sz="2800" dirty="0">
                          <a:effectLst/>
                        </a:rPr>
                        <a:t>Optimization goal</a:t>
                      </a:r>
                      <a:endParaRPr lang="en-GB" sz="2800" b="1" dirty="0">
                        <a:effectLst/>
                      </a:endParaRPr>
                    </a:p>
                  </a:txBody>
                  <a:tcPr marL="76200" marR="76200" marT="47625" marB="47625" anchor="ctr"/>
                </a:tc>
                <a:tc>
                  <a:txBody>
                    <a:bodyPr/>
                    <a:lstStyle/>
                    <a:p>
                      <a:pPr algn="l" fontAlgn="ctr"/>
                      <a:r>
                        <a:rPr lang="en-GB" sz="2800" dirty="0">
                          <a:effectLst/>
                        </a:rPr>
                        <a:t>Useful optimization levels</a:t>
                      </a:r>
                      <a:endParaRPr lang="en-GB" sz="2800" b="1" dirty="0">
                        <a:effectLst/>
                      </a:endParaRPr>
                    </a:p>
                  </a:txBody>
                  <a:tcPr marL="76200" marR="76200" marT="47625" marB="47625" anchor="ctr"/>
                </a:tc>
                <a:extLst>
                  <a:ext uri="{0D108BD9-81ED-4DB2-BD59-A6C34878D82A}">
                    <a16:rowId xmlns:a16="http://schemas.microsoft.com/office/drawing/2014/main" val="3274787131"/>
                  </a:ext>
                </a:extLst>
              </a:tr>
              <a:tr h="214313">
                <a:tc>
                  <a:txBody>
                    <a:bodyPr/>
                    <a:lstStyle/>
                    <a:p>
                      <a:pPr fontAlgn="ctr"/>
                      <a:r>
                        <a:rPr lang="en-GB" sz="2800" dirty="0">
                          <a:effectLst/>
                        </a:rPr>
                        <a:t>Better correlation between source code and generated code</a:t>
                      </a:r>
                    </a:p>
                  </a:txBody>
                  <a:tcPr marL="76200" marR="76200" marT="47625" marB="47625" anchor="ctr"/>
                </a:tc>
                <a:tc>
                  <a:txBody>
                    <a:bodyPr/>
                    <a:lstStyle/>
                    <a:p>
                      <a:pPr fontAlgn="ctr"/>
                      <a:r>
                        <a:rPr lang="en-GB" sz="2800">
                          <a:effectLst/>
                        </a:rPr>
                        <a:t>-O0 (no optimization)</a:t>
                      </a:r>
                    </a:p>
                  </a:txBody>
                  <a:tcPr marL="76200" marR="76200" marT="47625" marB="47625" anchor="ctr"/>
                </a:tc>
                <a:extLst>
                  <a:ext uri="{0D108BD9-81ED-4DB2-BD59-A6C34878D82A}">
                    <a16:rowId xmlns:a16="http://schemas.microsoft.com/office/drawing/2014/main" val="2061414735"/>
                  </a:ext>
                </a:extLst>
              </a:tr>
              <a:tr h="214313">
                <a:tc>
                  <a:txBody>
                    <a:bodyPr/>
                    <a:lstStyle/>
                    <a:p>
                      <a:pPr fontAlgn="ctr"/>
                      <a:r>
                        <a:rPr lang="en-GB" sz="2800" dirty="0">
                          <a:effectLst/>
                        </a:rPr>
                        <a:t>Faster compile and build time</a:t>
                      </a:r>
                    </a:p>
                  </a:txBody>
                  <a:tcPr marL="76200" marR="76200" marT="47625" marB="47625" anchor="ctr"/>
                </a:tc>
                <a:tc>
                  <a:txBody>
                    <a:bodyPr/>
                    <a:lstStyle/>
                    <a:p>
                      <a:pPr fontAlgn="ctr"/>
                      <a:r>
                        <a:rPr lang="en-GB" sz="2800" dirty="0">
                          <a:effectLst/>
                        </a:rPr>
                        <a:t>-O0 (no optimization)</a:t>
                      </a:r>
                    </a:p>
                  </a:txBody>
                  <a:tcPr marL="76200" marR="76200" marT="47625" marB="47625" anchor="ctr"/>
                </a:tc>
                <a:extLst>
                  <a:ext uri="{0D108BD9-81ED-4DB2-BD59-A6C34878D82A}">
                    <a16:rowId xmlns:a16="http://schemas.microsoft.com/office/drawing/2014/main" val="3463937976"/>
                  </a:ext>
                </a:extLst>
              </a:tr>
              <a:tr h="214313">
                <a:tc>
                  <a:txBody>
                    <a:bodyPr/>
                    <a:lstStyle/>
                    <a:p>
                      <a:pPr fontAlgn="ctr"/>
                      <a:r>
                        <a:rPr lang="en-GB" sz="2800" dirty="0">
                          <a:effectLst/>
                        </a:rPr>
                        <a:t>Good debug experience without code bloat</a:t>
                      </a:r>
                    </a:p>
                  </a:txBody>
                  <a:tcPr marL="76200" marR="76200" marT="47625" marB="47625" anchor="ctr"/>
                </a:tc>
                <a:tc>
                  <a:txBody>
                    <a:bodyPr/>
                    <a:lstStyle/>
                    <a:p>
                      <a:pPr fontAlgn="ctr"/>
                      <a:r>
                        <a:rPr lang="en-GB" sz="2800" dirty="0">
                          <a:effectLst/>
                        </a:rPr>
                        <a:t>-O1</a:t>
                      </a:r>
                    </a:p>
                  </a:txBody>
                  <a:tcPr marL="76200" marR="76200" marT="47625" marB="47625" anchor="ctr"/>
                </a:tc>
                <a:extLst>
                  <a:ext uri="{0D108BD9-81ED-4DB2-BD59-A6C34878D82A}">
                    <a16:rowId xmlns:a16="http://schemas.microsoft.com/office/drawing/2014/main" val="1033536489"/>
                  </a:ext>
                </a:extLst>
              </a:tr>
              <a:tr h="214313">
                <a:tc>
                  <a:txBody>
                    <a:bodyPr/>
                    <a:lstStyle/>
                    <a:p>
                      <a:pPr fontAlgn="ctr"/>
                      <a:r>
                        <a:rPr lang="en-GB" sz="2800" dirty="0">
                          <a:effectLst/>
                        </a:rPr>
                        <a:t>Faster performance</a:t>
                      </a:r>
                    </a:p>
                  </a:txBody>
                  <a:tcPr marL="76200" marR="76200" marT="47625" marB="47625" anchor="ctr"/>
                </a:tc>
                <a:tc>
                  <a:txBody>
                    <a:bodyPr/>
                    <a:lstStyle/>
                    <a:p>
                      <a:pPr fontAlgn="ctr"/>
                      <a:r>
                        <a:rPr lang="en-GB" sz="2800" dirty="0">
                          <a:effectLst/>
                        </a:rPr>
                        <a:t>-O2, -O3, -</a:t>
                      </a:r>
                      <a:r>
                        <a:rPr lang="en-GB" sz="2800" dirty="0" err="1">
                          <a:effectLst/>
                        </a:rPr>
                        <a:t>Ofast</a:t>
                      </a:r>
                      <a:r>
                        <a:rPr lang="en-GB" sz="2800" dirty="0">
                          <a:effectLst/>
                        </a:rPr>
                        <a:t>, -</a:t>
                      </a:r>
                      <a:r>
                        <a:rPr lang="en-GB" sz="2800" dirty="0" err="1">
                          <a:effectLst/>
                        </a:rPr>
                        <a:t>Omax</a:t>
                      </a:r>
                      <a:endParaRPr lang="en-GB" sz="2800" dirty="0">
                        <a:effectLst/>
                      </a:endParaRPr>
                    </a:p>
                  </a:txBody>
                  <a:tcPr marL="76200" marR="76200" marT="47625" marB="47625" anchor="ctr"/>
                </a:tc>
                <a:extLst>
                  <a:ext uri="{0D108BD9-81ED-4DB2-BD59-A6C34878D82A}">
                    <a16:rowId xmlns:a16="http://schemas.microsoft.com/office/drawing/2014/main" val="940839699"/>
                  </a:ext>
                </a:extLst>
              </a:tr>
              <a:tr h="214313">
                <a:tc>
                  <a:txBody>
                    <a:bodyPr/>
                    <a:lstStyle/>
                    <a:p>
                      <a:pPr fontAlgn="ctr"/>
                      <a:r>
                        <a:rPr lang="en-GB" sz="2800" dirty="0">
                          <a:effectLst/>
                        </a:rPr>
                        <a:t>Smaller code size</a:t>
                      </a:r>
                    </a:p>
                  </a:txBody>
                  <a:tcPr marL="76200" marR="76200" marT="47625" marB="47625" anchor="ctr"/>
                </a:tc>
                <a:tc>
                  <a:txBody>
                    <a:bodyPr/>
                    <a:lstStyle/>
                    <a:p>
                      <a:pPr fontAlgn="ctr"/>
                      <a:r>
                        <a:rPr lang="en-GB" sz="2800" dirty="0">
                          <a:effectLst/>
                        </a:rPr>
                        <a:t>-Oz, -</a:t>
                      </a:r>
                      <a:r>
                        <a:rPr lang="en-GB" sz="2800" dirty="0" err="1">
                          <a:effectLst/>
                        </a:rPr>
                        <a:t>Omin</a:t>
                      </a:r>
                      <a:endParaRPr lang="en-GB" sz="2800" dirty="0">
                        <a:effectLst/>
                      </a:endParaRPr>
                    </a:p>
                  </a:txBody>
                  <a:tcPr marL="76200" marR="76200" marT="47625" marB="47625" anchor="ctr"/>
                </a:tc>
                <a:extLst>
                  <a:ext uri="{0D108BD9-81ED-4DB2-BD59-A6C34878D82A}">
                    <a16:rowId xmlns:a16="http://schemas.microsoft.com/office/drawing/2014/main" val="33801866"/>
                  </a:ext>
                </a:extLst>
              </a:tr>
              <a:tr h="214313">
                <a:tc>
                  <a:txBody>
                    <a:bodyPr/>
                    <a:lstStyle/>
                    <a:p>
                      <a:pPr fontAlgn="ctr"/>
                      <a:r>
                        <a:rPr lang="en-GB" sz="2800" dirty="0">
                          <a:effectLst/>
                        </a:rPr>
                        <a:t>Balanced code size reduction and fast performance</a:t>
                      </a:r>
                    </a:p>
                  </a:txBody>
                  <a:tcPr marL="76200" marR="76200" marT="47625" marB="47625" anchor="ctr"/>
                </a:tc>
                <a:tc>
                  <a:txBody>
                    <a:bodyPr/>
                    <a:lstStyle/>
                    <a:p>
                      <a:pPr fontAlgn="ctr"/>
                      <a:r>
                        <a:rPr lang="en-GB" sz="2800" dirty="0">
                          <a:effectLst/>
                        </a:rPr>
                        <a:t>-</a:t>
                      </a:r>
                      <a:r>
                        <a:rPr lang="en-GB" sz="2800" dirty="0" err="1">
                          <a:effectLst/>
                        </a:rPr>
                        <a:t>Os</a:t>
                      </a:r>
                      <a:endParaRPr lang="en-GB" sz="2800" dirty="0">
                        <a:effectLst/>
                      </a:endParaRPr>
                    </a:p>
                  </a:txBody>
                  <a:tcPr marL="76200" marR="76200" marT="47625" marB="47625" anchor="ctr"/>
                </a:tc>
                <a:extLst>
                  <a:ext uri="{0D108BD9-81ED-4DB2-BD59-A6C34878D82A}">
                    <a16:rowId xmlns:a16="http://schemas.microsoft.com/office/drawing/2014/main" val="4236755386"/>
                  </a:ext>
                </a:extLst>
              </a:tr>
            </a:tbl>
          </a:graphicData>
        </a:graphic>
      </p:graphicFrame>
      <p:sp>
        <p:nvSpPr>
          <p:cNvPr id="3" name="Title 2">
            <a:extLst>
              <a:ext uri="{FF2B5EF4-FFF2-40B4-BE49-F238E27FC236}">
                <a16:creationId xmlns:a16="http://schemas.microsoft.com/office/drawing/2014/main" id="{549F90D9-5278-A825-6E57-199A47B16906}"/>
              </a:ext>
            </a:extLst>
          </p:cNvPr>
          <p:cNvSpPr>
            <a:spLocks noGrp="1"/>
          </p:cNvSpPr>
          <p:nvPr>
            <p:ph type="title"/>
          </p:nvPr>
        </p:nvSpPr>
        <p:spPr/>
        <p:txBody>
          <a:bodyPr/>
          <a:lstStyle/>
          <a:p>
            <a:r>
              <a:rPr lang="en-GB" dirty="0"/>
              <a:t>Optimization Goals</a:t>
            </a:r>
          </a:p>
        </p:txBody>
      </p:sp>
      <p:sp>
        <p:nvSpPr>
          <p:cNvPr id="5" name="TextBox 4">
            <a:extLst>
              <a:ext uri="{FF2B5EF4-FFF2-40B4-BE49-F238E27FC236}">
                <a16:creationId xmlns:a16="http://schemas.microsoft.com/office/drawing/2014/main" id="{2DB90DB6-08CD-DA04-585F-800EC265B863}"/>
              </a:ext>
            </a:extLst>
          </p:cNvPr>
          <p:cNvSpPr txBox="1"/>
          <p:nvPr/>
        </p:nvSpPr>
        <p:spPr>
          <a:xfrm>
            <a:off x="522792" y="6472113"/>
            <a:ext cx="9743116" cy="307777"/>
          </a:xfrm>
          <a:prstGeom prst="rect">
            <a:avLst/>
          </a:prstGeom>
          <a:noFill/>
        </p:spPr>
        <p:txBody>
          <a:bodyPr wrap="none" rtlCol="0">
            <a:spAutoFit/>
          </a:bodyPr>
          <a:lstStyle/>
          <a:p>
            <a:r>
              <a:rPr lang="en-GB" sz="1400" dirty="0"/>
              <a:t>https://developer.arm.com/documentation/100748/0619/Using-Common-Compiler-Options/Selecting-optimization-options</a:t>
            </a:r>
          </a:p>
        </p:txBody>
      </p:sp>
    </p:spTree>
    <p:extLst>
      <p:ext uri="{BB962C8B-B14F-4D97-AF65-F5344CB8AC3E}">
        <p14:creationId xmlns:p14="http://schemas.microsoft.com/office/powerpoint/2010/main" val="149789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CAC25-4703-9F3F-59F9-92C8501D1A48}"/>
              </a:ext>
            </a:extLst>
          </p:cNvPr>
          <p:cNvSpPr>
            <a:spLocks noGrp="1"/>
          </p:cNvSpPr>
          <p:nvPr>
            <p:ph sz="half" idx="10"/>
          </p:nvPr>
        </p:nvSpPr>
        <p:spPr>
          <a:xfrm>
            <a:off x="332011" y="2675434"/>
            <a:ext cx="13864391" cy="4820289"/>
          </a:xfrm>
        </p:spPr>
        <p:txBody>
          <a:bodyPr/>
          <a:lstStyle/>
          <a:p>
            <a:pPr algn="l">
              <a:spcBef>
                <a:spcPts val="0"/>
              </a:spcBef>
              <a:spcAft>
                <a:spcPts val="0"/>
              </a:spcAft>
            </a:pPr>
            <a:r>
              <a:rPr lang="en-GB" sz="1800" dirty="0">
                <a:solidFill>
                  <a:srgbClr val="000000"/>
                </a:solidFill>
                <a:latin typeface="Consolas" panose="020B0609020204030204" pitchFamily="49" charset="0"/>
              </a:rPr>
              <a:t>'Building file: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'Invoking: Arm C Compiler for Embedded 6'</a:t>
            </a:r>
          </a:p>
          <a:p>
            <a:pPr algn="l">
              <a:spcBef>
                <a:spcPts val="0"/>
              </a:spcBef>
              <a:spcAft>
                <a:spcPts val="0"/>
              </a:spcAft>
            </a:pPr>
            <a:r>
              <a:rPr lang="en-GB" sz="1800" dirty="0">
                <a:solidFill>
                  <a:srgbClr val="000000"/>
                </a:solidFill>
                <a:latin typeface="Consolas" panose="020B0609020204030204" pitchFamily="49" charset="0"/>
              </a:rPr>
              <a:t>armclang.exe --target=arm-arm-none-</a:t>
            </a:r>
            <a:r>
              <a:rPr lang="en-GB" sz="1800" dirty="0" err="1">
                <a:solidFill>
                  <a:srgbClr val="000000"/>
                </a:solidFill>
                <a:latin typeface="Consolas" panose="020B0609020204030204" pitchFamily="49" charset="0"/>
              </a:rPr>
              <a:t>eabi</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mcpu</a:t>
            </a:r>
            <a:r>
              <a:rPr lang="en-GB" sz="1800" dirty="0">
                <a:solidFill>
                  <a:srgbClr val="000000"/>
                </a:solidFill>
                <a:latin typeface="Consolas" panose="020B0609020204030204" pitchFamily="49" charset="0"/>
              </a:rPr>
              <a:t>=cortex-a9 -</a:t>
            </a:r>
            <a:r>
              <a:rPr lang="en-GB" sz="1800" dirty="0" err="1">
                <a:solidFill>
                  <a:srgbClr val="000000"/>
                </a:solidFill>
                <a:latin typeface="Consolas" panose="020B0609020204030204" pitchFamily="49" charset="0"/>
              </a:rPr>
              <a:t>mfpu</a:t>
            </a:r>
            <a:r>
              <a:rPr lang="en-GB" sz="1800" dirty="0">
                <a:solidFill>
                  <a:srgbClr val="000000"/>
                </a:solidFill>
                <a:latin typeface="Consolas" panose="020B0609020204030204" pitchFamily="49" charset="0"/>
              </a:rPr>
              <a:t>=none -</a:t>
            </a:r>
            <a:r>
              <a:rPr lang="en-GB" sz="1800" dirty="0" err="1">
                <a:solidFill>
                  <a:srgbClr val="000000"/>
                </a:solidFill>
                <a:latin typeface="Consolas" panose="020B0609020204030204" pitchFamily="49" charset="0"/>
              </a:rPr>
              <a:t>mfloat-abi</a:t>
            </a:r>
            <a:r>
              <a:rPr lang="en-GB" sz="1800" dirty="0">
                <a:solidFill>
                  <a:srgbClr val="000000"/>
                </a:solidFill>
                <a:latin typeface="Consolas" panose="020B0609020204030204" pitchFamily="49" charset="0"/>
              </a:rPr>
              <a:t>=soft -</a:t>
            </a:r>
            <a:r>
              <a:rPr lang="en-GB" sz="1800" dirty="0" err="1">
                <a:solidFill>
                  <a:srgbClr val="000000"/>
                </a:solidFill>
                <a:latin typeface="Consolas" panose="020B0609020204030204" pitchFamily="49" charset="0"/>
              </a:rPr>
              <a:t>marm</a:t>
            </a:r>
            <a:r>
              <a:rPr lang="en-GB" sz="1800" dirty="0">
                <a:solidFill>
                  <a:srgbClr val="000000"/>
                </a:solidFill>
                <a:latin typeface="Consolas" panose="020B0609020204030204" pitchFamily="49" charset="0"/>
              </a:rPr>
              <a:t> -I"C:\Users\eendmjc\Workspace\ELEC5620M-Resources\Drivers" </a:t>
            </a:r>
            <a:r>
              <a:rPr lang="en-GB" sz="1800" dirty="0">
                <a:solidFill>
                  <a:srgbClr val="FF0000"/>
                </a:solidFill>
                <a:latin typeface="Consolas" panose="020B0609020204030204" pitchFamily="49" charset="0"/>
              </a:rPr>
              <a:t>-O3 </a:t>
            </a:r>
            <a:r>
              <a:rPr lang="en-GB" sz="1800" dirty="0">
                <a:solidFill>
                  <a:srgbClr val="000000"/>
                </a:solidFill>
                <a:latin typeface="Consolas" panose="020B0609020204030204" pitchFamily="49" charset="0"/>
              </a:rPr>
              <a:t>-g -</a:t>
            </a:r>
            <a:r>
              <a:rPr lang="en-GB" sz="1800" dirty="0" err="1">
                <a:solidFill>
                  <a:srgbClr val="000000"/>
                </a:solidFill>
                <a:latin typeface="Consolas" panose="020B0609020204030204" pitchFamily="49" charset="0"/>
              </a:rPr>
              <a:t>mno</a:t>
            </a:r>
            <a:r>
              <a:rPr lang="en-GB" sz="1800" dirty="0">
                <a:solidFill>
                  <a:srgbClr val="000000"/>
                </a:solidFill>
                <a:latin typeface="Consolas" panose="020B0609020204030204" pitchFamily="49" charset="0"/>
              </a:rPr>
              <a:t>-unaligned-access -MD -MP -c -o "</a:t>
            </a:r>
            <a:r>
              <a:rPr lang="en-GB" sz="1800" dirty="0" err="1">
                <a:solidFill>
                  <a:srgbClr val="000000"/>
                </a:solidFill>
                <a:latin typeface="Consolas" panose="020B0609020204030204" pitchFamily="49" charset="0"/>
              </a:rPr>
              <a:t>main.o</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'Finished building: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a:t>
            </a:r>
          </a:p>
          <a:p>
            <a:pPr algn="l">
              <a:spcBef>
                <a:spcPts val="0"/>
              </a:spcBef>
              <a:spcAft>
                <a:spcPts val="0"/>
              </a:spcAft>
            </a:pPr>
            <a:r>
              <a:rPr lang="it-IT" sz="1800" dirty="0">
                <a:solidFill>
                  <a:srgbClr val="000000"/>
                </a:solidFill>
                <a:latin typeface="Consolas" panose="020B0609020204030204" pitchFamily="49" charset="0"/>
              </a:rPr>
              <a:t>      Code (inc. data)   RO Data    RW Data    ZI Data      Debug   </a:t>
            </a:r>
          </a:p>
          <a:p>
            <a:pPr algn="l">
              <a:spcBef>
                <a:spcPts val="0"/>
              </a:spcBef>
              <a:spcAft>
                <a:spcPts val="0"/>
              </a:spcAft>
            </a:pP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7372        348        120        396      65900      40542   Grand Totals</a:t>
            </a:r>
          </a:p>
          <a:p>
            <a:pPr algn="l">
              <a:spcBef>
                <a:spcPts val="0"/>
              </a:spcBef>
              <a:spcAft>
                <a:spcPts val="0"/>
              </a:spcAft>
            </a:pPr>
            <a:r>
              <a:rPr lang="en-GB" sz="1800" dirty="0">
                <a:solidFill>
                  <a:srgbClr val="000000"/>
                </a:solidFill>
                <a:latin typeface="Consolas" panose="020B0609020204030204" pitchFamily="49" charset="0"/>
              </a:rPr>
              <a:t>      7372        348        120        396      65900      40542   ELF Image Totals</a:t>
            </a:r>
          </a:p>
          <a:p>
            <a:pPr algn="l">
              <a:spcBef>
                <a:spcPts val="0"/>
              </a:spcBef>
              <a:spcAft>
                <a:spcPts val="0"/>
              </a:spcAft>
            </a:pPr>
            <a:r>
              <a:rPr lang="en-GB" sz="1800" dirty="0">
                <a:solidFill>
                  <a:srgbClr val="000000"/>
                </a:solidFill>
                <a:latin typeface="Consolas" panose="020B0609020204030204" pitchFamily="49" charset="0"/>
              </a:rPr>
              <a:t>      7372        348        120        396          0          0   ROM Totals</a:t>
            </a:r>
          </a:p>
          <a:p>
            <a:pPr algn="l">
              <a:spcBef>
                <a:spcPts val="0"/>
              </a:spcBef>
              <a:spcAft>
                <a:spcPts val="0"/>
              </a:spcAft>
            </a:pPr>
            <a:r>
              <a:rPr lang="en-GB" sz="1800" dirty="0">
                <a:solidFill>
                  <a:srgbClr val="000000"/>
                </a:solidFill>
                <a:latin typeface="Consolas" panose="020B0609020204030204" pitchFamily="49" charset="0"/>
              </a:rPr>
              <a:t>==============================================================================</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Total RO  Size (Code + RO Data)                 </a:t>
            </a:r>
            <a:r>
              <a:rPr lang="en-GB" sz="1800" dirty="0">
                <a:solidFill>
                  <a:srgbClr val="FF0000"/>
                </a:solidFill>
                <a:latin typeface="Consolas" panose="020B0609020204030204" pitchFamily="49" charset="0"/>
              </a:rPr>
              <a:t>7492 (   7.32kB)</a:t>
            </a:r>
          </a:p>
          <a:p>
            <a:pPr algn="l">
              <a:spcBef>
                <a:spcPts val="0"/>
              </a:spcBef>
              <a:spcAft>
                <a:spcPts val="0"/>
              </a:spcAft>
            </a:pPr>
            <a:r>
              <a:rPr lang="en-GB" sz="1800" dirty="0">
                <a:solidFill>
                  <a:srgbClr val="000000"/>
                </a:solidFill>
                <a:latin typeface="Consolas" panose="020B0609020204030204" pitchFamily="49" charset="0"/>
              </a:rPr>
              <a:t>    Total RW  Size (RW Data + ZI Data)             66296 (  64.74kB)</a:t>
            </a:r>
          </a:p>
          <a:p>
            <a:pPr algn="l">
              <a:spcBef>
                <a:spcPts val="0"/>
              </a:spcBef>
              <a:spcAft>
                <a:spcPts val="0"/>
              </a:spcAft>
            </a:pPr>
            <a:r>
              <a:rPr lang="en-GB" sz="1800" dirty="0">
                <a:solidFill>
                  <a:srgbClr val="000000"/>
                </a:solidFill>
                <a:latin typeface="Consolas" panose="020B0609020204030204" pitchFamily="49" charset="0"/>
              </a:rPr>
              <a:t>    Total ROM Size (Code + RO Data + RW Data)       7888 (   7.70kB)</a:t>
            </a: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a:t>
            </a:r>
          </a:p>
          <a:p>
            <a:pPr algn="l">
              <a:spcBef>
                <a:spcPts val="0"/>
              </a:spcBef>
              <a:spcAft>
                <a:spcPts val="0"/>
              </a:spcAft>
            </a:pPr>
            <a:endParaRPr lang="en-GB" sz="1800" dirty="0">
              <a:latin typeface="Consolas" panose="020B0609020204030204" pitchFamily="49" charset="0"/>
            </a:endParaRPr>
          </a:p>
        </p:txBody>
      </p:sp>
      <p:sp>
        <p:nvSpPr>
          <p:cNvPr id="3" name="Title 2">
            <a:extLst>
              <a:ext uri="{FF2B5EF4-FFF2-40B4-BE49-F238E27FC236}">
                <a16:creationId xmlns:a16="http://schemas.microsoft.com/office/drawing/2014/main" id="{327216F8-8F01-CCF1-70D3-61817C68B732}"/>
              </a:ext>
            </a:extLst>
          </p:cNvPr>
          <p:cNvSpPr>
            <a:spLocks noGrp="1"/>
          </p:cNvSpPr>
          <p:nvPr>
            <p:ph type="title"/>
          </p:nvPr>
        </p:nvSpPr>
        <p:spPr/>
        <p:txBody>
          <a:bodyPr/>
          <a:lstStyle/>
          <a:p>
            <a:r>
              <a:rPr lang="en-GB" dirty="0"/>
              <a:t>3-2-DisplayTest</a:t>
            </a:r>
            <a:br>
              <a:rPr lang="en-GB" dirty="0"/>
            </a:br>
            <a:r>
              <a:rPr lang="en-GB" sz="3200" dirty="0">
                <a:effectLst/>
              </a:rPr>
              <a:t>Faster performance -O3</a:t>
            </a:r>
            <a:endParaRPr lang="en-GB" dirty="0"/>
          </a:p>
        </p:txBody>
      </p:sp>
      <p:pic>
        <p:nvPicPr>
          <p:cNvPr id="5" name="Picture 4">
            <a:extLst>
              <a:ext uri="{FF2B5EF4-FFF2-40B4-BE49-F238E27FC236}">
                <a16:creationId xmlns:a16="http://schemas.microsoft.com/office/drawing/2014/main" id="{C4C348E6-2049-2B15-9AB0-FEB1F7484AC2}"/>
              </a:ext>
            </a:extLst>
          </p:cNvPr>
          <p:cNvPicPr>
            <a:picLocks noChangeAspect="1"/>
          </p:cNvPicPr>
          <p:nvPr/>
        </p:nvPicPr>
        <p:blipFill>
          <a:blip r:embed="rId2"/>
          <a:stretch>
            <a:fillRect/>
          </a:stretch>
        </p:blipFill>
        <p:spPr>
          <a:xfrm>
            <a:off x="332011" y="1883346"/>
            <a:ext cx="12746229" cy="619211"/>
          </a:xfrm>
          <a:prstGeom prst="rect">
            <a:avLst/>
          </a:prstGeom>
        </p:spPr>
      </p:pic>
    </p:spTree>
    <p:extLst>
      <p:ext uri="{BB962C8B-B14F-4D97-AF65-F5344CB8AC3E}">
        <p14:creationId xmlns:p14="http://schemas.microsoft.com/office/powerpoint/2010/main" val="275284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7CAC25-4703-9F3F-59F9-92C8501D1A48}"/>
              </a:ext>
            </a:extLst>
          </p:cNvPr>
          <p:cNvSpPr>
            <a:spLocks noGrp="1"/>
          </p:cNvSpPr>
          <p:nvPr>
            <p:ph sz="half" idx="10"/>
          </p:nvPr>
        </p:nvSpPr>
        <p:spPr>
          <a:xfrm>
            <a:off x="332011" y="2675434"/>
            <a:ext cx="13864391" cy="4820289"/>
          </a:xfrm>
        </p:spPr>
        <p:txBody>
          <a:bodyPr/>
          <a:lstStyle/>
          <a:p>
            <a:pPr algn="l">
              <a:spcBef>
                <a:spcPts val="0"/>
              </a:spcBef>
              <a:spcAft>
                <a:spcPts val="0"/>
              </a:spcAft>
            </a:pPr>
            <a:r>
              <a:rPr lang="en-GB" sz="1800" dirty="0">
                <a:solidFill>
                  <a:srgbClr val="000000"/>
                </a:solidFill>
                <a:latin typeface="Consolas" panose="020B0609020204030204" pitchFamily="49" charset="0"/>
              </a:rPr>
              <a:t>'Building file: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'Invoking: Arm C Compiler for Embedded 6'</a:t>
            </a:r>
          </a:p>
          <a:p>
            <a:pPr algn="l">
              <a:spcBef>
                <a:spcPts val="0"/>
              </a:spcBef>
              <a:spcAft>
                <a:spcPts val="0"/>
              </a:spcAft>
            </a:pPr>
            <a:r>
              <a:rPr lang="en-GB" sz="1800" dirty="0">
                <a:solidFill>
                  <a:srgbClr val="000000"/>
                </a:solidFill>
                <a:latin typeface="Consolas" panose="020B0609020204030204" pitchFamily="49" charset="0"/>
              </a:rPr>
              <a:t>armclang.exe --target=arm-arm-none-</a:t>
            </a:r>
            <a:r>
              <a:rPr lang="en-GB" sz="1800" dirty="0" err="1">
                <a:solidFill>
                  <a:srgbClr val="000000"/>
                </a:solidFill>
                <a:latin typeface="Consolas" panose="020B0609020204030204" pitchFamily="49" charset="0"/>
              </a:rPr>
              <a:t>eabi</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mcpu</a:t>
            </a:r>
            <a:r>
              <a:rPr lang="en-GB" sz="1800" dirty="0">
                <a:solidFill>
                  <a:srgbClr val="000000"/>
                </a:solidFill>
                <a:latin typeface="Consolas" panose="020B0609020204030204" pitchFamily="49" charset="0"/>
              </a:rPr>
              <a:t>=cortex-a9 -</a:t>
            </a:r>
            <a:r>
              <a:rPr lang="en-GB" sz="1800" dirty="0" err="1">
                <a:solidFill>
                  <a:srgbClr val="000000"/>
                </a:solidFill>
                <a:latin typeface="Consolas" panose="020B0609020204030204" pitchFamily="49" charset="0"/>
              </a:rPr>
              <a:t>mfpu</a:t>
            </a:r>
            <a:r>
              <a:rPr lang="en-GB" sz="1800" dirty="0">
                <a:solidFill>
                  <a:srgbClr val="000000"/>
                </a:solidFill>
                <a:latin typeface="Consolas" panose="020B0609020204030204" pitchFamily="49" charset="0"/>
              </a:rPr>
              <a:t>=none -</a:t>
            </a:r>
            <a:r>
              <a:rPr lang="en-GB" sz="1800" dirty="0" err="1">
                <a:solidFill>
                  <a:srgbClr val="000000"/>
                </a:solidFill>
                <a:latin typeface="Consolas" panose="020B0609020204030204" pitchFamily="49" charset="0"/>
              </a:rPr>
              <a:t>mfloat-abi</a:t>
            </a:r>
            <a:r>
              <a:rPr lang="en-GB" sz="1800" dirty="0">
                <a:solidFill>
                  <a:srgbClr val="000000"/>
                </a:solidFill>
                <a:latin typeface="Consolas" panose="020B0609020204030204" pitchFamily="49" charset="0"/>
              </a:rPr>
              <a:t>=soft -</a:t>
            </a:r>
            <a:r>
              <a:rPr lang="en-GB" sz="1800" dirty="0" err="1">
                <a:solidFill>
                  <a:srgbClr val="000000"/>
                </a:solidFill>
                <a:latin typeface="Consolas" panose="020B0609020204030204" pitchFamily="49" charset="0"/>
              </a:rPr>
              <a:t>marm</a:t>
            </a:r>
            <a:r>
              <a:rPr lang="en-GB" sz="1800" dirty="0">
                <a:solidFill>
                  <a:srgbClr val="000000"/>
                </a:solidFill>
                <a:latin typeface="Consolas" panose="020B0609020204030204" pitchFamily="49" charset="0"/>
              </a:rPr>
              <a:t> -I"C:\Users\eendmjc\Workspace\ELEC5620M-Resources\Drivers" </a:t>
            </a:r>
            <a:r>
              <a:rPr lang="en-GB" sz="1800" dirty="0">
                <a:solidFill>
                  <a:srgbClr val="FF0000"/>
                </a:solidFill>
                <a:latin typeface="Consolas" panose="020B0609020204030204" pitchFamily="49" charset="0"/>
              </a:rPr>
              <a:t>-</a:t>
            </a:r>
            <a:r>
              <a:rPr lang="en-GB" sz="1800" dirty="0" err="1">
                <a:solidFill>
                  <a:srgbClr val="FF0000"/>
                </a:solidFill>
                <a:latin typeface="Consolas" panose="020B0609020204030204" pitchFamily="49" charset="0"/>
              </a:rPr>
              <a:t>Os</a:t>
            </a:r>
            <a:r>
              <a:rPr lang="en-GB" sz="1800" dirty="0">
                <a:solidFill>
                  <a:srgbClr val="FF0000"/>
                </a:solidFill>
                <a:latin typeface="Consolas" panose="020B0609020204030204" pitchFamily="49" charset="0"/>
              </a:rPr>
              <a:t> </a:t>
            </a:r>
            <a:r>
              <a:rPr lang="en-GB" sz="1800" dirty="0">
                <a:solidFill>
                  <a:srgbClr val="000000"/>
                </a:solidFill>
                <a:latin typeface="Consolas" panose="020B0609020204030204" pitchFamily="49" charset="0"/>
              </a:rPr>
              <a:t>-g -</a:t>
            </a:r>
            <a:r>
              <a:rPr lang="en-GB" sz="1800" dirty="0" err="1">
                <a:solidFill>
                  <a:srgbClr val="000000"/>
                </a:solidFill>
                <a:latin typeface="Consolas" panose="020B0609020204030204" pitchFamily="49" charset="0"/>
              </a:rPr>
              <a:t>mno</a:t>
            </a:r>
            <a:r>
              <a:rPr lang="en-GB" sz="1800" dirty="0">
                <a:solidFill>
                  <a:srgbClr val="000000"/>
                </a:solidFill>
                <a:latin typeface="Consolas" panose="020B0609020204030204" pitchFamily="49" charset="0"/>
              </a:rPr>
              <a:t>-unaligned-access -MD -MP -c -o "</a:t>
            </a:r>
            <a:r>
              <a:rPr lang="en-GB" sz="1800" dirty="0" err="1">
                <a:solidFill>
                  <a:srgbClr val="000000"/>
                </a:solidFill>
                <a:latin typeface="Consolas" panose="020B0609020204030204" pitchFamily="49" charset="0"/>
              </a:rPr>
              <a:t>main.o</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'Finished building: ../</a:t>
            </a:r>
            <a:r>
              <a:rPr lang="en-GB" sz="1800" dirty="0" err="1">
                <a:solidFill>
                  <a:srgbClr val="000000"/>
                </a:solidFill>
                <a:latin typeface="Consolas" panose="020B0609020204030204" pitchFamily="49" charset="0"/>
              </a:rPr>
              <a:t>main.c</a:t>
            </a:r>
            <a:r>
              <a:rPr lang="en-GB" sz="1800" dirty="0">
                <a:solidFill>
                  <a:srgbClr val="000000"/>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a:t>
            </a:r>
          </a:p>
          <a:p>
            <a:pPr algn="l">
              <a:spcBef>
                <a:spcPts val="0"/>
              </a:spcBef>
              <a:spcAft>
                <a:spcPts val="0"/>
              </a:spcAft>
            </a:pPr>
            <a:r>
              <a:rPr lang="it-IT" sz="1800" dirty="0">
                <a:solidFill>
                  <a:srgbClr val="000000"/>
                </a:solidFill>
                <a:latin typeface="Consolas" panose="020B0609020204030204" pitchFamily="49" charset="0"/>
              </a:rPr>
              <a:t>      Code (inc. data)   RO Data    RW Data    ZI Data      Debug   </a:t>
            </a:r>
          </a:p>
          <a:p>
            <a:pPr algn="l">
              <a:spcBef>
                <a:spcPts val="0"/>
              </a:spcBef>
              <a:spcAft>
                <a:spcPts val="0"/>
              </a:spcAft>
            </a:pP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6792        372         96        396      65900      37866   Grand Totals</a:t>
            </a:r>
          </a:p>
          <a:p>
            <a:pPr algn="l">
              <a:spcBef>
                <a:spcPts val="0"/>
              </a:spcBef>
              <a:spcAft>
                <a:spcPts val="0"/>
              </a:spcAft>
            </a:pPr>
            <a:r>
              <a:rPr lang="en-GB" sz="1800" dirty="0">
                <a:solidFill>
                  <a:srgbClr val="000000"/>
                </a:solidFill>
                <a:latin typeface="Consolas" panose="020B0609020204030204" pitchFamily="49" charset="0"/>
              </a:rPr>
              <a:t>      6792        372         96        396      65900      37866   ELF Image Totals</a:t>
            </a:r>
          </a:p>
          <a:p>
            <a:pPr algn="l">
              <a:spcBef>
                <a:spcPts val="0"/>
              </a:spcBef>
              <a:spcAft>
                <a:spcPts val="0"/>
              </a:spcAft>
            </a:pPr>
            <a:r>
              <a:rPr lang="en-GB" sz="1800" dirty="0">
                <a:solidFill>
                  <a:srgbClr val="000000"/>
                </a:solidFill>
                <a:latin typeface="Consolas" panose="020B0609020204030204" pitchFamily="49" charset="0"/>
              </a:rPr>
              <a:t>      6792        372         96        396          0          0   ROM Totals</a:t>
            </a: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a:t>
            </a:r>
          </a:p>
          <a:p>
            <a:pPr algn="l">
              <a:spcBef>
                <a:spcPts val="0"/>
              </a:spcBef>
              <a:spcAft>
                <a:spcPts val="0"/>
              </a:spcAft>
            </a:pP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Total RO  Size (Code + RO Data)                 </a:t>
            </a:r>
            <a:r>
              <a:rPr lang="en-GB" sz="1800" dirty="0">
                <a:solidFill>
                  <a:srgbClr val="FF0000"/>
                </a:solidFill>
                <a:latin typeface="Consolas" panose="020B0609020204030204" pitchFamily="49" charset="0"/>
              </a:rPr>
              <a:t>6888 (   6.73kB)</a:t>
            </a:r>
          </a:p>
          <a:p>
            <a:pPr algn="l">
              <a:spcBef>
                <a:spcPts val="0"/>
              </a:spcBef>
              <a:spcAft>
                <a:spcPts val="0"/>
              </a:spcAft>
            </a:pPr>
            <a:r>
              <a:rPr lang="en-GB" sz="1800" dirty="0">
                <a:solidFill>
                  <a:srgbClr val="000000"/>
                </a:solidFill>
                <a:latin typeface="Consolas" panose="020B0609020204030204" pitchFamily="49" charset="0"/>
              </a:rPr>
              <a:t>    Total RW  Size (RW Data + ZI Data)             66296 (  64.74kB)</a:t>
            </a:r>
          </a:p>
          <a:p>
            <a:pPr algn="l">
              <a:spcBef>
                <a:spcPts val="0"/>
              </a:spcBef>
              <a:spcAft>
                <a:spcPts val="0"/>
              </a:spcAft>
            </a:pPr>
            <a:r>
              <a:rPr lang="en-GB" sz="1800" dirty="0">
                <a:solidFill>
                  <a:srgbClr val="000000"/>
                </a:solidFill>
                <a:latin typeface="Consolas" panose="020B0609020204030204" pitchFamily="49" charset="0"/>
              </a:rPr>
              <a:t>    Total ROM Size (Code + RO Data + RW Data)       7284 (   7.11kB)</a:t>
            </a: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a:t>
            </a:r>
          </a:p>
        </p:txBody>
      </p:sp>
      <p:sp>
        <p:nvSpPr>
          <p:cNvPr id="3" name="Title 2">
            <a:extLst>
              <a:ext uri="{FF2B5EF4-FFF2-40B4-BE49-F238E27FC236}">
                <a16:creationId xmlns:a16="http://schemas.microsoft.com/office/drawing/2014/main" id="{327216F8-8F01-CCF1-70D3-61817C68B732}"/>
              </a:ext>
            </a:extLst>
          </p:cNvPr>
          <p:cNvSpPr>
            <a:spLocks noGrp="1"/>
          </p:cNvSpPr>
          <p:nvPr>
            <p:ph type="title"/>
          </p:nvPr>
        </p:nvSpPr>
        <p:spPr/>
        <p:txBody>
          <a:bodyPr/>
          <a:lstStyle/>
          <a:p>
            <a:pPr marL="0" algn="l" rtl="0" eaLnBrk="1" fontAlgn="ctr" latinLnBrk="0" hangingPunct="1">
              <a:spcBef>
                <a:spcPts val="0"/>
              </a:spcBef>
              <a:spcAft>
                <a:spcPts val="0"/>
              </a:spcAft>
            </a:pPr>
            <a:r>
              <a:rPr lang="en-GB" dirty="0"/>
              <a:t>3-2-DisplayTest</a:t>
            </a:r>
            <a:br>
              <a:rPr lang="en-GB" dirty="0"/>
            </a:br>
            <a:r>
              <a:rPr lang="en-GB" dirty="0"/>
              <a:t>Balanced code size reduction and fast performance -</a:t>
            </a:r>
            <a:r>
              <a:rPr lang="en-GB" dirty="0" err="1"/>
              <a:t>Os</a:t>
            </a:r>
            <a:endParaRPr lang="en-GB" dirty="0"/>
          </a:p>
        </p:txBody>
      </p:sp>
      <p:pic>
        <p:nvPicPr>
          <p:cNvPr id="5" name="Picture 4">
            <a:extLst>
              <a:ext uri="{FF2B5EF4-FFF2-40B4-BE49-F238E27FC236}">
                <a16:creationId xmlns:a16="http://schemas.microsoft.com/office/drawing/2014/main" id="{C4C348E6-2049-2B15-9AB0-FEB1F7484AC2}"/>
              </a:ext>
            </a:extLst>
          </p:cNvPr>
          <p:cNvPicPr>
            <a:picLocks noChangeAspect="1"/>
          </p:cNvPicPr>
          <p:nvPr/>
        </p:nvPicPr>
        <p:blipFill>
          <a:blip r:embed="rId2"/>
          <a:stretch>
            <a:fillRect/>
          </a:stretch>
        </p:blipFill>
        <p:spPr>
          <a:xfrm>
            <a:off x="332011" y="1883346"/>
            <a:ext cx="12746229" cy="619211"/>
          </a:xfrm>
          <a:prstGeom prst="rect">
            <a:avLst/>
          </a:prstGeom>
        </p:spPr>
      </p:pic>
      <p:sp>
        <p:nvSpPr>
          <p:cNvPr id="4" name="TextBox 3">
            <a:extLst>
              <a:ext uri="{FF2B5EF4-FFF2-40B4-BE49-F238E27FC236}">
                <a16:creationId xmlns:a16="http://schemas.microsoft.com/office/drawing/2014/main" id="{86C8E740-EA69-CDBF-6050-3FDEB2E00C83}"/>
              </a:ext>
            </a:extLst>
          </p:cNvPr>
          <p:cNvSpPr txBox="1"/>
          <p:nvPr/>
        </p:nvSpPr>
        <p:spPr>
          <a:xfrm>
            <a:off x="10845179" y="6275834"/>
            <a:ext cx="2491388" cy="1323439"/>
          </a:xfrm>
          <a:prstGeom prst="rect">
            <a:avLst/>
          </a:prstGeom>
          <a:noFill/>
        </p:spPr>
        <p:txBody>
          <a:bodyPr wrap="none" rtlCol="0">
            <a:spAutoFit/>
          </a:bodyPr>
          <a:lstStyle/>
          <a:p>
            <a:r>
              <a:rPr lang="en-GB" dirty="0">
                <a:solidFill>
                  <a:srgbClr val="FF0000"/>
                </a:solidFill>
              </a:rPr>
              <a:t>Smaller Code – Yes</a:t>
            </a:r>
          </a:p>
          <a:p>
            <a:r>
              <a:rPr lang="en-GB" dirty="0">
                <a:solidFill>
                  <a:srgbClr val="FF0000"/>
                </a:solidFill>
              </a:rPr>
              <a:t>but size vs speed?</a:t>
            </a:r>
          </a:p>
          <a:p>
            <a:endParaRPr lang="en-GB" dirty="0">
              <a:solidFill>
                <a:srgbClr val="FF0000"/>
              </a:solidFill>
            </a:endParaRPr>
          </a:p>
          <a:p>
            <a:r>
              <a:rPr lang="en-GB" dirty="0">
                <a:solidFill>
                  <a:srgbClr val="FF0000"/>
                </a:solidFill>
              </a:rPr>
              <a:t>Need to benchmark!</a:t>
            </a:r>
          </a:p>
        </p:txBody>
      </p:sp>
    </p:spTree>
    <p:extLst>
      <p:ext uri="{BB962C8B-B14F-4D97-AF65-F5344CB8AC3E}">
        <p14:creationId xmlns:p14="http://schemas.microsoft.com/office/powerpoint/2010/main" val="3545038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F31DC95-2593-FFA2-6606-48E5C529960E}"/>
              </a:ext>
            </a:extLst>
          </p:cNvPr>
          <p:cNvSpPr>
            <a:spLocks noGrp="1"/>
          </p:cNvSpPr>
          <p:nvPr>
            <p:ph sz="half" idx="10"/>
          </p:nvPr>
        </p:nvSpPr>
        <p:spPr>
          <a:xfrm>
            <a:off x="410489" y="2002383"/>
            <a:ext cx="6762283" cy="5496985"/>
          </a:xfrm>
        </p:spPr>
        <p:txBody>
          <a:bodyPr/>
          <a:lstStyle/>
          <a:p>
            <a:pPr>
              <a:spcBef>
                <a:spcPts val="0"/>
              </a:spcBef>
              <a:spcAft>
                <a:spcPts val="0"/>
              </a:spcAft>
            </a:pPr>
            <a:r>
              <a:rPr lang="en-GB" sz="1200" dirty="0">
                <a:latin typeface="Consolas" panose="020B0609020204030204" pitchFamily="49" charset="0"/>
              </a:rPr>
              <a:t>; First FPGA On-Chip RAM starts at a base of 0xC0000000. RO/RW space runs for 64kB</a:t>
            </a:r>
          </a:p>
          <a:p>
            <a:pPr>
              <a:spcBef>
                <a:spcPts val="0"/>
              </a:spcBef>
              <a:spcAft>
                <a:spcPts val="0"/>
              </a:spcAft>
            </a:pPr>
            <a:r>
              <a:rPr lang="en-GB" sz="1200" dirty="0">
                <a:latin typeface="Consolas" panose="020B0609020204030204" pitchFamily="49" charset="0"/>
              </a:rPr>
              <a:t>FPGA_OCRAM 0xC0000000 0x10000</a:t>
            </a:r>
          </a:p>
          <a:p>
            <a:pPr>
              <a:spcBef>
                <a:spcPts val="0"/>
              </a:spcBef>
              <a:spcAft>
                <a:spcPts val="0"/>
              </a:spcAft>
            </a:pPr>
            <a:r>
              <a:rPr lang="en-GB" sz="1200" dirty="0">
                <a:latin typeface="Consolas" panose="020B0609020204030204" pitchFamily="49" charset="0"/>
              </a:rPr>
              <a:t>{</a:t>
            </a:r>
          </a:p>
          <a:p>
            <a:pPr>
              <a:spcBef>
                <a:spcPts val="0"/>
              </a:spcBef>
              <a:spcAft>
                <a:spcPts val="0"/>
              </a:spcAft>
            </a:pPr>
            <a:r>
              <a:rPr lang="en-GB" sz="1200" dirty="0">
                <a:latin typeface="Consolas" panose="020B0609020204030204" pitchFamily="49" charset="0"/>
              </a:rPr>
              <a:t>    ; Application code starts at bottom of FPGA On-Chip RAM</a:t>
            </a:r>
          </a:p>
          <a:p>
            <a:pPr>
              <a:spcBef>
                <a:spcPts val="0"/>
              </a:spcBef>
              <a:spcAft>
                <a:spcPts val="0"/>
              </a:spcAft>
            </a:pPr>
            <a:r>
              <a:rPr lang="en-GB" sz="1200" dirty="0">
                <a:latin typeface="Consolas" panose="020B0609020204030204" pitchFamily="49" charset="0"/>
              </a:rPr>
              <a:t>    APP_CODE +0</a:t>
            </a:r>
          </a:p>
          <a:p>
            <a:pPr>
              <a:spcBef>
                <a:spcPts val="0"/>
              </a:spcBef>
              <a:spcAft>
                <a:spcPts val="0"/>
              </a:spcAft>
            </a:pPr>
            <a:r>
              <a:rPr lang="en-GB" sz="1200" dirty="0">
                <a:latin typeface="Consolas" panose="020B0609020204030204" pitchFamily="49" charset="0"/>
              </a:rPr>
              <a:t>    {   </a:t>
            </a:r>
          </a:p>
          <a:p>
            <a:pPr>
              <a:spcBef>
                <a:spcPts val="0"/>
              </a:spcBef>
              <a:spcAft>
                <a:spcPts val="0"/>
              </a:spcAft>
            </a:pPr>
            <a:r>
              <a:rPr lang="en-GB" sz="1200" dirty="0">
                <a:latin typeface="Consolas" panose="020B0609020204030204" pitchFamily="49" charset="0"/>
              </a:rPr>
              <a:t>        *(</a:t>
            </a:r>
            <a:r>
              <a:rPr lang="en-GB" sz="1200" dirty="0" err="1">
                <a:latin typeface="Consolas" panose="020B0609020204030204" pitchFamily="49" charset="0"/>
              </a:rPr>
              <a:t>vector_table,+FIRST</a:t>
            </a:r>
            <a:r>
              <a:rPr lang="en-GB" sz="1200" dirty="0">
                <a:latin typeface="Consolas" panose="020B0609020204030204" pitchFamily="49" charset="0"/>
              </a:rPr>
              <a:t>) ; Vector Table must come first.</a:t>
            </a:r>
          </a:p>
          <a:p>
            <a:pPr>
              <a:spcBef>
                <a:spcPts val="0"/>
              </a:spcBef>
              <a:spcAft>
                <a:spcPts val="0"/>
              </a:spcAft>
            </a:pPr>
            <a:r>
              <a:rPr lang="en-GB" sz="1200" dirty="0">
                <a:latin typeface="Consolas" panose="020B0609020204030204" pitchFamily="49" charset="0"/>
              </a:rPr>
              <a:t>        *(+RO)</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 RW/ZI data starts after APP_CODE. NOCOMPRESS means that the data is</a:t>
            </a:r>
          </a:p>
          <a:p>
            <a:pPr>
              <a:spcBef>
                <a:spcPts val="0"/>
              </a:spcBef>
              <a:spcAft>
                <a:spcPts val="0"/>
              </a:spcAft>
            </a:pPr>
            <a:r>
              <a:rPr lang="en-GB" sz="1200" dirty="0">
                <a:latin typeface="Consolas" panose="020B0609020204030204" pitchFamily="49" charset="0"/>
              </a:rPr>
              <a:t>    ; uncompressed which is vital to allow warm reset to succeed</a:t>
            </a:r>
          </a:p>
          <a:p>
            <a:pPr>
              <a:spcBef>
                <a:spcPts val="0"/>
              </a:spcBef>
              <a:spcAft>
                <a:spcPts val="0"/>
              </a:spcAft>
            </a:pPr>
            <a:r>
              <a:rPr lang="en-GB" sz="1200" dirty="0">
                <a:latin typeface="Consolas" panose="020B0609020204030204" pitchFamily="49" charset="0"/>
              </a:rPr>
              <a:t>    APP_DATA +0 NOCOMPRESS</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*(+RW,+ZI)</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The APP_CODE and APP_DATA must fit within FPGA OCRAM. </a:t>
            </a:r>
          </a:p>
          <a:p>
            <a:pPr>
              <a:spcBef>
                <a:spcPts val="0"/>
              </a:spcBef>
              <a:spcAft>
                <a:spcPts val="0"/>
              </a:spcAft>
            </a:pPr>
            <a:r>
              <a:rPr lang="en-GB" sz="1200" dirty="0">
                <a:latin typeface="Consolas" panose="020B0609020204030204" pitchFamily="49" charset="0"/>
              </a:rPr>
              <a:t>; An Error will be given if total usage exceeds memory.</a:t>
            </a:r>
          </a:p>
          <a:p>
            <a:pPr>
              <a:spcBef>
                <a:spcPts val="0"/>
              </a:spcBef>
              <a:spcAft>
                <a:spcPts val="0"/>
              </a:spcAft>
            </a:pPr>
            <a:endParaRPr lang="en-GB" sz="1200" dirty="0">
              <a:latin typeface="Consolas" panose="020B0609020204030204" pitchFamily="49" charset="0"/>
            </a:endParaRPr>
          </a:p>
          <a:p>
            <a:pPr>
              <a:spcBef>
                <a:spcPts val="0"/>
              </a:spcBef>
              <a:spcAft>
                <a:spcPts val="0"/>
              </a:spcAft>
            </a:pPr>
            <a:r>
              <a:rPr lang="en-GB" sz="1200" dirty="0">
                <a:latin typeface="Consolas" panose="020B0609020204030204" pitchFamily="49" charset="0"/>
              </a:rPr>
              <a:t>; Stack placed in main On-Chip RAM, filling the 64kB of RAM.</a:t>
            </a:r>
          </a:p>
          <a:p>
            <a:pPr>
              <a:spcBef>
                <a:spcPts val="0"/>
              </a:spcBef>
              <a:spcAft>
                <a:spcPts val="0"/>
              </a:spcAft>
            </a:pPr>
            <a:r>
              <a:rPr lang="en-GB" sz="1200" dirty="0">
                <a:latin typeface="Consolas" panose="020B0609020204030204" pitchFamily="49" charset="0"/>
              </a:rPr>
              <a:t>OCRAM 0xFFFF0000 0x10000</a:t>
            </a:r>
          </a:p>
          <a:p>
            <a:pPr>
              <a:spcBef>
                <a:spcPts val="0"/>
              </a:spcBef>
              <a:spcAft>
                <a:spcPts val="0"/>
              </a:spcAft>
            </a:pPr>
            <a:r>
              <a:rPr lang="en-GB" sz="1200" dirty="0">
                <a:latin typeface="Consolas" panose="020B0609020204030204" pitchFamily="49" charset="0"/>
              </a:rPr>
              <a:t>{</a:t>
            </a:r>
          </a:p>
          <a:p>
            <a:pPr>
              <a:spcBef>
                <a:spcPts val="0"/>
              </a:spcBef>
              <a:spcAft>
                <a:spcPts val="0"/>
              </a:spcAft>
            </a:pPr>
            <a:r>
              <a:rPr lang="en-GB" sz="1200" dirty="0">
                <a:latin typeface="Consolas" panose="020B0609020204030204" pitchFamily="49" charset="0"/>
              </a:rPr>
              <a:t>    ; Stack and heap comes after and is empty. </a:t>
            </a:r>
          </a:p>
          <a:p>
            <a:pPr>
              <a:spcBef>
                <a:spcPts val="0"/>
              </a:spcBef>
              <a:spcAft>
                <a:spcPts val="0"/>
              </a:spcAft>
            </a:pPr>
            <a:r>
              <a:rPr lang="en-GB" sz="1200" dirty="0">
                <a:latin typeface="Consolas" panose="020B0609020204030204" pitchFamily="49" charset="0"/>
              </a:rPr>
              <a:t>    ; Heap grows up, stack grows down.</a:t>
            </a:r>
          </a:p>
          <a:p>
            <a:pPr>
              <a:spcBef>
                <a:spcPts val="0"/>
              </a:spcBef>
              <a:spcAft>
                <a:spcPts val="0"/>
              </a:spcAft>
            </a:pPr>
            <a:r>
              <a:rPr lang="en-GB" sz="1200" dirty="0">
                <a:latin typeface="Consolas" panose="020B0609020204030204" pitchFamily="49" charset="0"/>
              </a:rPr>
              <a:t>    ARM_LIB_STACKHEAP +0 EMPTY 0xFB00  </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 IRQ routine stacks </a:t>
            </a:r>
          </a:p>
          <a:p>
            <a:pPr>
              <a:spcBef>
                <a:spcPts val="0"/>
              </a:spcBef>
              <a:spcAft>
                <a:spcPts val="0"/>
              </a:spcAft>
            </a:pPr>
            <a:r>
              <a:rPr lang="en-GB" sz="1200" dirty="0">
                <a:latin typeface="Consolas" panose="020B0609020204030204" pitchFamily="49" charset="0"/>
              </a:rPr>
              <a:t>    ; (five 0x100 regions, one for each </a:t>
            </a:r>
            <a:r>
              <a:rPr lang="en-GB" sz="1200" dirty="0" err="1">
                <a:latin typeface="Consolas" panose="020B0609020204030204" pitchFamily="49" charset="0"/>
              </a:rPr>
              <a:t>irq</a:t>
            </a:r>
            <a:r>
              <a:rPr lang="en-GB" sz="1200" dirty="0">
                <a:latin typeface="Consolas" panose="020B0609020204030204" pitchFamily="49" charset="0"/>
              </a:rPr>
              <a:t> processor mode)</a:t>
            </a:r>
          </a:p>
          <a:p>
            <a:pPr>
              <a:spcBef>
                <a:spcPts val="0"/>
              </a:spcBef>
              <a:spcAft>
                <a:spcPts val="0"/>
              </a:spcAft>
            </a:pPr>
            <a:r>
              <a:rPr lang="en-GB" sz="1200" dirty="0">
                <a:latin typeface="Consolas" panose="020B0609020204030204" pitchFamily="49" charset="0"/>
              </a:rPr>
              <a:t>    IRQ_STACKS +0 EMPTY 0x500</a:t>
            </a:r>
          </a:p>
          <a:p>
            <a:pPr>
              <a:spcBef>
                <a:spcPts val="0"/>
              </a:spcBef>
              <a:spcAft>
                <a:spcPts val="0"/>
              </a:spcAft>
            </a:pPr>
            <a:r>
              <a:rPr lang="en-GB" sz="1200" dirty="0">
                <a:latin typeface="Consolas" panose="020B0609020204030204" pitchFamily="49" charset="0"/>
              </a:rPr>
              <a:t>    { }</a:t>
            </a:r>
          </a:p>
          <a:p>
            <a:pPr>
              <a:spcBef>
                <a:spcPts val="0"/>
              </a:spcBef>
              <a:spcAft>
                <a:spcPts val="0"/>
              </a:spcAft>
            </a:pPr>
            <a:r>
              <a:rPr lang="en-GB" sz="1200" dirty="0">
                <a:latin typeface="Consolas" panose="020B0609020204030204" pitchFamily="49" charset="0"/>
              </a:rPr>
              <a:t>}</a:t>
            </a:r>
          </a:p>
          <a:p>
            <a:pPr>
              <a:spcBef>
                <a:spcPts val="0"/>
              </a:spcBef>
              <a:spcAft>
                <a:spcPts val="0"/>
              </a:spcAft>
            </a:pPr>
            <a:endParaRPr lang="en-GB" sz="1200" dirty="0">
              <a:latin typeface="Consolas" panose="020B0609020204030204" pitchFamily="49" charset="0"/>
            </a:endParaRPr>
          </a:p>
        </p:txBody>
      </p:sp>
      <p:sp>
        <p:nvSpPr>
          <p:cNvPr id="9" name="TextBox 8">
            <a:extLst>
              <a:ext uri="{FF2B5EF4-FFF2-40B4-BE49-F238E27FC236}">
                <a16:creationId xmlns:a16="http://schemas.microsoft.com/office/drawing/2014/main" id="{94EEC82A-C4E8-954F-18F1-72E58FDB3BC3}"/>
              </a:ext>
            </a:extLst>
          </p:cNvPr>
          <p:cNvSpPr txBox="1"/>
          <p:nvPr/>
        </p:nvSpPr>
        <p:spPr>
          <a:xfrm>
            <a:off x="7202387" y="2002383"/>
            <a:ext cx="7315200" cy="6186309"/>
          </a:xfrm>
          <a:prstGeom prst="rect">
            <a:avLst/>
          </a:prstGeom>
          <a:noFill/>
        </p:spPr>
        <p:txBody>
          <a:bodyPr wrap="square">
            <a:spAutoFit/>
          </a:bodyPr>
          <a:lstStyle/>
          <a:p>
            <a:r>
              <a:rPr lang="en-GB" sz="1200" b="1" dirty="0">
                <a:latin typeface="Consolas" panose="020B0609020204030204" pitchFamily="49" charset="0"/>
              </a:rPr>
              <a:t>; DDR3 RAM for HPS spans from 0x01000040 to 0x40000000 (top is at 1GB point).  Lower half used for RO/RW/ZI</a:t>
            </a:r>
          </a:p>
          <a:p>
            <a:r>
              <a:rPr lang="en-GB" sz="1200" b="1" dirty="0">
                <a:latin typeface="Consolas" panose="020B0609020204030204" pitchFamily="49" charset="0"/>
              </a:rPr>
              <a:t>DDR 0x01000040 0x1EFFFFC0</a:t>
            </a:r>
          </a:p>
          <a:p>
            <a:r>
              <a:rPr lang="en-GB" sz="1200" b="1" dirty="0">
                <a:latin typeface="Consolas" panose="020B0609020204030204" pitchFamily="49" charset="0"/>
              </a:rPr>
              <a:t>{   </a:t>
            </a:r>
          </a:p>
          <a:p>
            <a:r>
              <a:rPr lang="en-GB" sz="1200" b="1" dirty="0">
                <a:latin typeface="Consolas" panose="020B0609020204030204" pitchFamily="49" charset="0"/>
              </a:rPr>
              <a:t>    ; Application code starts at start of DDR (</a:t>
            </a:r>
            <a:r>
              <a:rPr lang="en-GB" sz="1200" b="1" dirty="0" err="1">
                <a:latin typeface="Consolas" panose="020B0609020204030204" pitchFamily="49" charset="0"/>
              </a:rPr>
              <a:t>preloader</a:t>
            </a:r>
            <a:r>
              <a:rPr lang="en-GB" sz="1200" b="1" dirty="0">
                <a:latin typeface="Consolas" panose="020B0609020204030204" pitchFamily="49" charset="0"/>
              </a:rPr>
              <a:t> entry address)</a:t>
            </a:r>
          </a:p>
          <a:p>
            <a:r>
              <a:rPr lang="en-GB" sz="1200" b="1" dirty="0">
                <a:latin typeface="Consolas" panose="020B0609020204030204" pitchFamily="49" charset="0"/>
              </a:rPr>
              <a:t>    APP_CODE +0 </a:t>
            </a:r>
          </a:p>
          <a:p>
            <a:r>
              <a:rPr lang="en-GB" sz="1200" b="1" dirty="0">
                <a:latin typeface="Consolas" panose="020B0609020204030204" pitchFamily="49" charset="0"/>
              </a:rPr>
              <a:t>    {   </a:t>
            </a:r>
          </a:p>
          <a:p>
            <a:r>
              <a:rPr lang="en-GB" sz="1200" b="1" dirty="0">
                <a:latin typeface="Consolas" panose="020B0609020204030204" pitchFamily="49" charset="0"/>
              </a:rPr>
              <a:t>        *(</a:t>
            </a:r>
            <a:r>
              <a:rPr lang="en-GB" sz="1200" b="1" dirty="0" err="1">
                <a:latin typeface="Consolas" panose="020B0609020204030204" pitchFamily="49" charset="0"/>
              </a:rPr>
              <a:t>vector_table,+FIRST</a:t>
            </a:r>
            <a:r>
              <a:rPr lang="en-GB" sz="1200" b="1" dirty="0">
                <a:latin typeface="Consolas" panose="020B0609020204030204" pitchFamily="49" charset="0"/>
              </a:rPr>
              <a:t>) ; Vector Table must come first.</a:t>
            </a:r>
          </a:p>
          <a:p>
            <a:r>
              <a:rPr lang="en-GB" sz="1200" b="1" dirty="0">
                <a:latin typeface="Consolas" panose="020B0609020204030204" pitchFamily="49" charset="0"/>
              </a:rPr>
              <a:t>        *(+RO)</a:t>
            </a:r>
          </a:p>
          <a:p>
            <a:r>
              <a:rPr lang="en-GB" sz="1200" b="1" dirty="0">
                <a:latin typeface="Consolas" panose="020B0609020204030204" pitchFamily="49" charset="0"/>
              </a:rPr>
              <a:t>    }</a:t>
            </a:r>
          </a:p>
          <a:p>
            <a:r>
              <a:rPr lang="en-GB" sz="1200" b="1" dirty="0">
                <a:latin typeface="Consolas" panose="020B0609020204030204" pitchFamily="49" charset="0"/>
              </a:rPr>
              <a:t>    ; RW/ZI data starts after APP_CODE. NOCOMPRESS means that the data is</a:t>
            </a:r>
          </a:p>
          <a:p>
            <a:r>
              <a:rPr lang="en-GB" sz="1200" b="1" dirty="0">
                <a:latin typeface="Consolas" panose="020B0609020204030204" pitchFamily="49" charset="0"/>
              </a:rPr>
              <a:t>    ; uncompressed which is vital to allow warm reset to succeed</a:t>
            </a:r>
          </a:p>
          <a:p>
            <a:r>
              <a:rPr lang="en-GB" sz="1200" b="1" dirty="0">
                <a:latin typeface="Consolas" panose="020B0609020204030204" pitchFamily="49" charset="0"/>
              </a:rPr>
              <a:t>    APP_DATA +0 NOCOMPRESS</a:t>
            </a:r>
          </a:p>
          <a:p>
            <a:r>
              <a:rPr lang="en-GB" sz="1200" b="1" dirty="0">
                <a:latin typeface="Consolas" panose="020B0609020204030204" pitchFamily="49" charset="0"/>
              </a:rPr>
              <a:t>    {   </a:t>
            </a:r>
          </a:p>
          <a:p>
            <a:r>
              <a:rPr lang="en-GB" sz="1200" b="1" dirty="0">
                <a:latin typeface="Consolas" panose="020B0609020204030204" pitchFamily="49" charset="0"/>
              </a:rPr>
              <a:t>        *(+RW,+ZI)</a:t>
            </a:r>
          </a:p>
          <a:p>
            <a:r>
              <a:rPr lang="en-GB" sz="1200" b="1" dirty="0">
                <a:latin typeface="Consolas" panose="020B0609020204030204" pitchFamily="49" charset="0"/>
              </a:rPr>
              <a:t>    }</a:t>
            </a:r>
          </a:p>
          <a:p>
            <a:r>
              <a:rPr lang="en-GB" sz="1200" b="1" dirty="0">
                <a:latin typeface="Consolas" panose="020B0609020204030204" pitchFamily="49" charset="0"/>
              </a:rPr>
              <a:t>} </a:t>
            </a:r>
          </a:p>
          <a:p>
            <a:r>
              <a:rPr lang="en-GB" sz="1200" b="1" dirty="0">
                <a:latin typeface="Consolas" panose="020B0609020204030204" pitchFamily="49" charset="0"/>
              </a:rPr>
              <a:t>; The APP_CODE, and APP_DATA must fit within DDR. An Error will be given if total</a:t>
            </a:r>
          </a:p>
          <a:p>
            <a:r>
              <a:rPr lang="en-GB" sz="1200" b="1" dirty="0">
                <a:latin typeface="Consolas" panose="020B0609020204030204" pitchFamily="49" charset="0"/>
              </a:rPr>
              <a:t>; usage exceeds memory</a:t>
            </a:r>
          </a:p>
          <a:p>
            <a:endParaRPr lang="en-GB" sz="1200" b="1" dirty="0">
              <a:latin typeface="Consolas" panose="020B0609020204030204" pitchFamily="49" charset="0"/>
            </a:endParaRPr>
          </a:p>
          <a:p>
            <a:r>
              <a:rPr lang="en-GB" sz="1200" b="1" dirty="0">
                <a:latin typeface="Consolas" panose="020B0609020204030204" pitchFamily="49" charset="0"/>
              </a:rPr>
              <a:t>; DDR3 for HPS spans from 0x01000040 to 0x40000000 (top is at 1GB point).  Stack is upper half.</a:t>
            </a:r>
          </a:p>
          <a:p>
            <a:r>
              <a:rPr lang="en-GB" sz="1200" b="1" dirty="0">
                <a:latin typeface="Consolas" panose="020B0609020204030204" pitchFamily="49" charset="0"/>
              </a:rPr>
              <a:t>DDR_STACK 0x20000000 </a:t>
            </a:r>
            <a:r>
              <a:rPr lang="en-GB" sz="1200" b="1" dirty="0" err="1">
                <a:latin typeface="Consolas" panose="020B0609020204030204" pitchFamily="49" charset="0"/>
              </a:rPr>
              <a:t>0x20000000</a:t>
            </a:r>
            <a:r>
              <a:rPr lang="en-GB" sz="1200" b="1" dirty="0">
                <a:latin typeface="Consolas" panose="020B0609020204030204" pitchFamily="49" charset="0"/>
              </a:rPr>
              <a:t> </a:t>
            </a:r>
          </a:p>
          <a:p>
            <a:r>
              <a:rPr lang="en-GB" sz="1200" b="1" dirty="0">
                <a:latin typeface="Consolas" panose="020B0609020204030204" pitchFamily="49" charset="0"/>
              </a:rPr>
              <a:t>{	</a:t>
            </a:r>
          </a:p>
          <a:p>
            <a:r>
              <a:rPr lang="en-GB" sz="1200" b="1" dirty="0">
                <a:latin typeface="Consolas" panose="020B0609020204030204" pitchFamily="49" charset="0"/>
              </a:rPr>
              <a:t>    ; Stack and heap comes after and is empty. </a:t>
            </a:r>
          </a:p>
          <a:p>
            <a:r>
              <a:rPr lang="en-GB" sz="1200" b="1" dirty="0">
                <a:latin typeface="Consolas" panose="020B0609020204030204" pitchFamily="49" charset="0"/>
              </a:rPr>
              <a:t>    ; Heap grows up, stack grows down.</a:t>
            </a:r>
          </a:p>
          <a:p>
            <a:r>
              <a:rPr lang="en-GB" sz="1200" b="1" dirty="0">
                <a:latin typeface="Consolas" panose="020B0609020204030204" pitchFamily="49" charset="0"/>
              </a:rPr>
              <a:t>    ARM_LIB_STACKHEAP +0 EMPTY 0x1FFFFB00  </a:t>
            </a:r>
          </a:p>
          <a:p>
            <a:r>
              <a:rPr lang="en-GB" sz="1200" b="1" dirty="0">
                <a:latin typeface="Consolas" panose="020B0609020204030204" pitchFamily="49" charset="0"/>
              </a:rPr>
              <a:t>    {}</a:t>
            </a:r>
          </a:p>
          <a:p>
            <a:r>
              <a:rPr lang="en-GB" sz="1200" b="1" dirty="0">
                <a:latin typeface="Consolas" panose="020B0609020204030204" pitchFamily="49" charset="0"/>
              </a:rPr>
              <a:t>    ; IRQ routine stacks </a:t>
            </a:r>
          </a:p>
          <a:p>
            <a:r>
              <a:rPr lang="en-GB" sz="1200" b="1" dirty="0">
                <a:latin typeface="Consolas" panose="020B0609020204030204" pitchFamily="49" charset="0"/>
              </a:rPr>
              <a:t>    ; (five 0x100 regions, one for each </a:t>
            </a:r>
            <a:r>
              <a:rPr lang="en-GB" sz="1200" b="1" dirty="0" err="1">
                <a:latin typeface="Consolas" panose="020B0609020204030204" pitchFamily="49" charset="0"/>
              </a:rPr>
              <a:t>irq</a:t>
            </a:r>
            <a:r>
              <a:rPr lang="en-GB" sz="1200" b="1" dirty="0">
                <a:latin typeface="Consolas" panose="020B0609020204030204" pitchFamily="49" charset="0"/>
              </a:rPr>
              <a:t> processor mode)</a:t>
            </a:r>
          </a:p>
          <a:p>
            <a:r>
              <a:rPr lang="en-GB" sz="1200" b="1" dirty="0">
                <a:latin typeface="Consolas" panose="020B0609020204030204" pitchFamily="49" charset="0"/>
              </a:rPr>
              <a:t>    IRQ_STACKS +0 EMPTY 0x500</a:t>
            </a:r>
          </a:p>
          <a:p>
            <a:r>
              <a:rPr lang="en-GB" sz="1200" b="1" dirty="0">
                <a:latin typeface="Consolas" panose="020B0609020204030204" pitchFamily="49" charset="0"/>
              </a:rPr>
              <a:t>    { }</a:t>
            </a:r>
          </a:p>
          <a:p>
            <a:r>
              <a:rPr lang="en-GB" sz="1200" b="1" dirty="0">
                <a:latin typeface="Consolas" panose="020B0609020204030204" pitchFamily="49" charset="0"/>
              </a:rPr>
              <a:t>}</a:t>
            </a:r>
          </a:p>
        </p:txBody>
      </p:sp>
      <p:sp>
        <p:nvSpPr>
          <p:cNvPr id="3" name="Title 2">
            <a:extLst>
              <a:ext uri="{FF2B5EF4-FFF2-40B4-BE49-F238E27FC236}">
                <a16:creationId xmlns:a16="http://schemas.microsoft.com/office/drawing/2014/main" id="{E6AE1C2E-CB6D-4BD2-B7B3-C375BCF8F076}"/>
              </a:ext>
            </a:extLst>
          </p:cNvPr>
          <p:cNvSpPr>
            <a:spLocks noGrp="1"/>
          </p:cNvSpPr>
          <p:nvPr>
            <p:ph type="title"/>
          </p:nvPr>
        </p:nvSpPr>
        <p:spPr/>
        <p:txBody>
          <a:bodyPr/>
          <a:lstStyle/>
          <a:p>
            <a:r>
              <a:rPr lang="en-GB" dirty="0"/>
              <a:t>Memory Performance</a:t>
            </a:r>
            <a:br>
              <a:rPr lang="en-GB" dirty="0"/>
            </a:br>
            <a:r>
              <a:rPr lang="en-GB" dirty="0"/>
              <a:t>On Chip RAM (OCRAM) vs Double Data Rate (DDR)</a:t>
            </a:r>
          </a:p>
        </p:txBody>
      </p:sp>
    </p:spTree>
    <p:extLst>
      <p:ext uri="{BB962C8B-B14F-4D97-AF65-F5344CB8AC3E}">
        <p14:creationId xmlns:p14="http://schemas.microsoft.com/office/powerpoint/2010/main" val="3605246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F31DC95-2593-FFA2-6606-48E5C529960E}"/>
              </a:ext>
            </a:extLst>
          </p:cNvPr>
          <p:cNvSpPr>
            <a:spLocks noGrp="1"/>
          </p:cNvSpPr>
          <p:nvPr>
            <p:ph sz="half" idx="10"/>
          </p:nvPr>
        </p:nvSpPr>
        <p:spPr>
          <a:xfrm>
            <a:off x="410489" y="2002383"/>
            <a:ext cx="6762283" cy="5496985"/>
          </a:xfrm>
        </p:spPr>
        <p:txBody>
          <a:bodyPr/>
          <a:lstStyle/>
          <a:p>
            <a:pPr>
              <a:spcBef>
                <a:spcPts val="0"/>
              </a:spcBef>
              <a:spcAft>
                <a:spcPts val="0"/>
              </a:spcAft>
            </a:pPr>
            <a:r>
              <a:rPr lang="en-GB" sz="1200" dirty="0">
                <a:latin typeface="Consolas" panose="020B0609020204030204" pitchFamily="49" charset="0"/>
              </a:rPr>
              <a:t>; First FPGA On-Chip RAM starts at a base of 0xC0000000. RO/RW space runs for 64kB</a:t>
            </a:r>
          </a:p>
          <a:p>
            <a:pPr>
              <a:spcBef>
                <a:spcPts val="0"/>
              </a:spcBef>
              <a:spcAft>
                <a:spcPts val="0"/>
              </a:spcAft>
            </a:pPr>
            <a:r>
              <a:rPr lang="en-GB" sz="1200" dirty="0">
                <a:latin typeface="Consolas" panose="020B0609020204030204" pitchFamily="49" charset="0"/>
              </a:rPr>
              <a:t>FPGA_OCRAM </a:t>
            </a:r>
            <a:r>
              <a:rPr lang="en-GB" sz="1200" dirty="0">
                <a:highlight>
                  <a:srgbClr val="FFFF00"/>
                </a:highlight>
                <a:latin typeface="Consolas" panose="020B0609020204030204" pitchFamily="49" charset="0"/>
              </a:rPr>
              <a:t>0xC0000000 0x10000</a:t>
            </a:r>
          </a:p>
          <a:p>
            <a:pPr>
              <a:spcBef>
                <a:spcPts val="0"/>
              </a:spcBef>
              <a:spcAft>
                <a:spcPts val="0"/>
              </a:spcAft>
            </a:pPr>
            <a:r>
              <a:rPr lang="en-GB" sz="1200" dirty="0">
                <a:latin typeface="Consolas" panose="020B0609020204030204" pitchFamily="49" charset="0"/>
              </a:rPr>
              <a:t>{</a:t>
            </a:r>
          </a:p>
          <a:p>
            <a:pPr>
              <a:spcBef>
                <a:spcPts val="0"/>
              </a:spcBef>
              <a:spcAft>
                <a:spcPts val="0"/>
              </a:spcAft>
            </a:pPr>
            <a:r>
              <a:rPr lang="en-GB" sz="1200" dirty="0">
                <a:latin typeface="Consolas" panose="020B0609020204030204" pitchFamily="49" charset="0"/>
              </a:rPr>
              <a:t>    ; Application code starts at bottom of FPGA On-Chip RAM</a:t>
            </a:r>
          </a:p>
          <a:p>
            <a:pPr>
              <a:spcBef>
                <a:spcPts val="0"/>
              </a:spcBef>
              <a:spcAft>
                <a:spcPts val="0"/>
              </a:spcAft>
            </a:pPr>
            <a:r>
              <a:rPr lang="en-GB" sz="1200" dirty="0">
                <a:latin typeface="Consolas" panose="020B0609020204030204" pitchFamily="49" charset="0"/>
              </a:rPr>
              <a:t>    APP_CODE +0</a:t>
            </a:r>
          </a:p>
          <a:p>
            <a:pPr>
              <a:spcBef>
                <a:spcPts val="0"/>
              </a:spcBef>
              <a:spcAft>
                <a:spcPts val="0"/>
              </a:spcAft>
            </a:pPr>
            <a:r>
              <a:rPr lang="en-GB" sz="1200" dirty="0">
                <a:latin typeface="Consolas" panose="020B0609020204030204" pitchFamily="49" charset="0"/>
              </a:rPr>
              <a:t>    {   </a:t>
            </a:r>
          </a:p>
          <a:p>
            <a:pPr>
              <a:spcBef>
                <a:spcPts val="0"/>
              </a:spcBef>
              <a:spcAft>
                <a:spcPts val="0"/>
              </a:spcAft>
            </a:pPr>
            <a:r>
              <a:rPr lang="en-GB" sz="1200" dirty="0">
                <a:latin typeface="Consolas" panose="020B0609020204030204" pitchFamily="49" charset="0"/>
              </a:rPr>
              <a:t>        *(</a:t>
            </a:r>
            <a:r>
              <a:rPr lang="en-GB" sz="1200" dirty="0" err="1">
                <a:latin typeface="Consolas" panose="020B0609020204030204" pitchFamily="49" charset="0"/>
              </a:rPr>
              <a:t>vector_table,+FIRST</a:t>
            </a:r>
            <a:r>
              <a:rPr lang="en-GB" sz="1200" dirty="0">
                <a:latin typeface="Consolas" panose="020B0609020204030204" pitchFamily="49" charset="0"/>
              </a:rPr>
              <a:t>) ; Vector Table must come first.</a:t>
            </a:r>
          </a:p>
          <a:p>
            <a:pPr>
              <a:spcBef>
                <a:spcPts val="0"/>
              </a:spcBef>
              <a:spcAft>
                <a:spcPts val="0"/>
              </a:spcAft>
            </a:pPr>
            <a:r>
              <a:rPr lang="en-GB" sz="1200" dirty="0">
                <a:latin typeface="Consolas" panose="020B0609020204030204" pitchFamily="49" charset="0"/>
              </a:rPr>
              <a:t>        *(+RO)</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 RW/ZI data starts after APP_CODE. NOCOMPRESS means that the data is</a:t>
            </a:r>
          </a:p>
          <a:p>
            <a:pPr>
              <a:spcBef>
                <a:spcPts val="0"/>
              </a:spcBef>
              <a:spcAft>
                <a:spcPts val="0"/>
              </a:spcAft>
            </a:pPr>
            <a:r>
              <a:rPr lang="en-GB" sz="1200" dirty="0">
                <a:latin typeface="Consolas" panose="020B0609020204030204" pitchFamily="49" charset="0"/>
              </a:rPr>
              <a:t>    ; uncompressed which is vital to allow warm reset to succeed</a:t>
            </a:r>
          </a:p>
          <a:p>
            <a:pPr>
              <a:spcBef>
                <a:spcPts val="0"/>
              </a:spcBef>
              <a:spcAft>
                <a:spcPts val="0"/>
              </a:spcAft>
            </a:pPr>
            <a:r>
              <a:rPr lang="en-GB" sz="1200" dirty="0">
                <a:latin typeface="Consolas" panose="020B0609020204030204" pitchFamily="49" charset="0"/>
              </a:rPr>
              <a:t>    APP_DATA +0 NOCOMPRESS</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*(+RW,+ZI)</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The APP_CODE and APP_DATA must fit within FPGA OCRAM. </a:t>
            </a:r>
          </a:p>
          <a:p>
            <a:pPr>
              <a:spcBef>
                <a:spcPts val="0"/>
              </a:spcBef>
              <a:spcAft>
                <a:spcPts val="0"/>
              </a:spcAft>
            </a:pPr>
            <a:r>
              <a:rPr lang="en-GB" sz="1200" dirty="0">
                <a:latin typeface="Consolas" panose="020B0609020204030204" pitchFamily="49" charset="0"/>
              </a:rPr>
              <a:t>; An Error will be given if total usage exceeds memory.</a:t>
            </a:r>
          </a:p>
          <a:p>
            <a:pPr>
              <a:spcBef>
                <a:spcPts val="0"/>
              </a:spcBef>
              <a:spcAft>
                <a:spcPts val="0"/>
              </a:spcAft>
            </a:pPr>
            <a:endParaRPr lang="en-GB" sz="1200" dirty="0">
              <a:latin typeface="Consolas" panose="020B0609020204030204" pitchFamily="49" charset="0"/>
            </a:endParaRPr>
          </a:p>
          <a:p>
            <a:pPr>
              <a:spcBef>
                <a:spcPts val="0"/>
              </a:spcBef>
              <a:spcAft>
                <a:spcPts val="0"/>
              </a:spcAft>
            </a:pPr>
            <a:r>
              <a:rPr lang="en-GB" sz="1200" dirty="0">
                <a:latin typeface="Consolas" panose="020B0609020204030204" pitchFamily="49" charset="0"/>
              </a:rPr>
              <a:t>; Stack placed in main On-Chip RAM, filling the 64kB of RAM.</a:t>
            </a:r>
          </a:p>
          <a:p>
            <a:pPr>
              <a:spcBef>
                <a:spcPts val="0"/>
              </a:spcBef>
              <a:spcAft>
                <a:spcPts val="0"/>
              </a:spcAft>
            </a:pPr>
            <a:r>
              <a:rPr lang="en-GB" sz="1200" dirty="0">
                <a:latin typeface="Consolas" panose="020B0609020204030204" pitchFamily="49" charset="0"/>
              </a:rPr>
              <a:t>OCRAM </a:t>
            </a:r>
            <a:r>
              <a:rPr lang="en-GB" sz="1200" dirty="0">
                <a:highlight>
                  <a:srgbClr val="FFFF00"/>
                </a:highlight>
                <a:latin typeface="Consolas" panose="020B0609020204030204" pitchFamily="49" charset="0"/>
              </a:rPr>
              <a:t>0xFFFF0000 0x10000</a:t>
            </a:r>
          </a:p>
          <a:p>
            <a:pPr>
              <a:spcBef>
                <a:spcPts val="0"/>
              </a:spcBef>
              <a:spcAft>
                <a:spcPts val="0"/>
              </a:spcAft>
            </a:pPr>
            <a:r>
              <a:rPr lang="en-GB" sz="1200" dirty="0">
                <a:latin typeface="Consolas" panose="020B0609020204030204" pitchFamily="49" charset="0"/>
              </a:rPr>
              <a:t>{</a:t>
            </a:r>
          </a:p>
          <a:p>
            <a:pPr>
              <a:spcBef>
                <a:spcPts val="0"/>
              </a:spcBef>
              <a:spcAft>
                <a:spcPts val="0"/>
              </a:spcAft>
            </a:pPr>
            <a:r>
              <a:rPr lang="en-GB" sz="1200" dirty="0">
                <a:latin typeface="Consolas" panose="020B0609020204030204" pitchFamily="49" charset="0"/>
              </a:rPr>
              <a:t>    ; Stack and heap comes after and is empty. </a:t>
            </a:r>
          </a:p>
          <a:p>
            <a:pPr>
              <a:spcBef>
                <a:spcPts val="0"/>
              </a:spcBef>
              <a:spcAft>
                <a:spcPts val="0"/>
              </a:spcAft>
            </a:pPr>
            <a:r>
              <a:rPr lang="en-GB" sz="1200" dirty="0">
                <a:latin typeface="Consolas" panose="020B0609020204030204" pitchFamily="49" charset="0"/>
              </a:rPr>
              <a:t>    ; Heap grows up, stack grows down.</a:t>
            </a:r>
          </a:p>
          <a:p>
            <a:pPr>
              <a:spcBef>
                <a:spcPts val="0"/>
              </a:spcBef>
              <a:spcAft>
                <a:spcPts val="0"/>
              </a:spcAft>
            </a:pPr>
            <a:r>
              <a:rPr lang="en-GB" sz="1200" dirty="0">
                <a:latin typeface="Consolas" panose="020B0609020204030204" pitchFamily="49" charset="0"/>
              </a:rPr>
              <a:t>    ARM_LIB_STACKHEAP +0 EMPTY 0xFB00  </a:t>
            </a:r>
          </a:p>
          <a:p>
            <a:pPr>
              <a:spcBef>
                <a:spcPts val="0"/>
              </a:spcBef>
              <a:spcAft>
                <a:spcPts val="0"/>
              </a:spcAft>
            </a:pPr>
            <a:r>
              <a:rPr lang="en-GB" sz="1200" dirty="0">
                <a:latin typeface="Consolas" panose="020B0609020204030204" pitchFamily="49" charset="0"/>
              </a:rPr>
              <a:t>    {}</a:t>
            </a:r>
          </a:p>
          <a:p>
            <a:pPr>
              <a:spcBef>
                <a:spcPts val="0"/>
              </a:spcBef>
              <a:spcAft>
                <a:spcPts val="0"/>
              </a:spcAft>
            </a:pPr>
            <a:r>
              <a:rPr lang="en-GB" sz="1200" dirty="0">
                <a:latin typeface="Consolas" panose="020B0609020204030204" pitchFamily="49" charset="0"/>
              </a:rPr>
              <a:t>    ; IRQ routine stacks </a:t>
            </a:r>
          </a:p>
          <a:p>
            <a:pPr>
              <a:spcBef>
                <a:spcPts val="0"/>
              </a:spcBef>
              <a:spcAft>
                <a:spcPts val="0"/>
              </a:spcAft>
            </a:pPr>
            <a:r>
              <a:rPr lang="en-GB" sz="1200" dirty="0">
                <a:latin typeface="Consolas" panose="020B0609020204030204" pitchFamily="49" charset="0"/>
              </a:rPr>
              <a:t>    ; (five 0x100 regions, one for each </a:t>
            </a:r>
            <a:r>
              <a:rPr lang="en-GB" sz="1200" dirty="0" err="1">
                <a:latin typeface="Consolas" panose="020B0609020204030204" pitchFamily="49" charset="0"/>
              </a:rPr>
              <a:t>irq</a:t>
            </a:r>
            <a:r>
              <a:rPr lang="en-GB" sz="1200" dirty="0">
                <a:latin typeface="Consolas" panose="020B0609020204030204" pitchFamily="49" charset="0"/>
              </a:rPr>
              <a:t> processor mode)</a:t>
            </a:r>
          </a:p>
          <a:p>
            <a:pPr>
              <a:spcBef>
                <a:spcPts val="0"/>
              </a:spcBef>
              <a:spcAft>
                <a:spcPts val="0"/>
              </a:spcAft>
            </a:pPr>
            <a:r>
              <a:rPr lang="en-GB" sz="1200" dirty="0">
                <a:latin typeface="Consolas" panose="020B0609020204030204" pitchFamily="49" charset="0"/>
              </a:rPr>
              <a:t>    IRQ_STACKS +0 EMPTY 0x500</a:t>
            </a:r>
          </a:p>
          <a:p>
            <a:pPr>
              <a:spcBef>
                <a:spcPts val="0"/>
              </a:spcBef>
              <a:spcAft>
                <a:spcPts val="0"/>
              </a:spcAft>
            </a:pPr>
            <a:r>
              <a:rPr lang="en-GB" sz="1200" dirty="0">
                <a:latin typeface="Consolas" panose="020B0609020204030204" pitchFamily="49" charset="0"/>
              </a:rPr>
              <a:t>    { }</a:t>
            </a:r>
          </a:p>
          <a:p>
            <a:pPr>
              <a:spcBef>
                <a:spcPts val="0"/>
              </a:spcBef>
              <a:spcAft>
                <a:spcPts val="0"/>
              </a:spcAft>
            </a:pPr>
            <a:r>
              <a:rPr lang="en-GB" sz="1200" dirty="0">
                <a:latin typeface="Consolas" panose="020B0609020204030204" pitchFamily="49" charset="0"/>
              </a:rPr>
              <a:t>}</a:t>
            </a:r>
          </a:p>
          <a:p>
            <a:pPr>
              <a:spcBef>
                <a:spcPts val="0"/>
              </a:spcBef>
              <a:spcAft>
                <a:spcPts val="0"/>
              </a:spcAft>
            </a:pPr>
            <a:endParaRPr lang="en-GB" sz="1200" dirty="0">
              <a:latin typeface="Consolas" panose="020B0609020204030204" pitchFamily="49" charset="0"/>
            </a:endParaRPr>
          </a:p>
        </p:txBody>
      </p:sp>
      <p:sp>
        <p:nvSpPr>
          <p:cNvPr id="9" name="TextBox 8">
            <a:extLst>
              <a:ext uri="{FF2B5EF4-FFF2-40B4-BE49-F238E27FC236}">
                <a16:creationId xmlns:a16="http://schemas.microsoft.com/office/drawing/2014/main" id="{94EEC82A-C4E8-954F-18F1-72E58FDB3BC3}"/>
              </a:ext>
            </a:extLst>
          </p:cNvPr>
          <p:cNvSpPr txBox="1"/>
          <p:nvPr/>
        </p:nvSpPr>
        <p:spPr>
          <a:xfrm>
            <a:off x="7202387" y="2002383"/>
            <a:ext cx="7315200" cy="6186309"/>
          </a:xfrm>
          <a:prstGeom prst="rect">
            <a:avLst/>
          </a:prstGeom>
          <a:noFill/>
        </p:spPr>
        <p:txBody>
          <a:bodyPr wrap="square">
            <a:spAutoFit/>
          </a:bodyPr>
          <a:lstStyle/>
          <a:p>
            <a:r>
              <a:rPr lang="en-GB" sz="1200" b="1" dirty="0">
                <a:latin typeface="Consolas" panose="020B0609020204030204" pitchFamily="49" charset="0"/>
              </a:rPr>
              <a:t>; DDR3 RAM for HPS spans from 0x01000040 to 0x40000000 (top is at 1GB point).  Lower half used for RO/RW/ZI</a:t>
            </a:r>
          </a:p>
          <a:p>
            <a:r>
              <a:rPr lang="en-GB" sz="1200" b="1" dirty="0">
                <a:latin typeface="Consolas" panose="020B0609020204030204" pitchFamily="49" charset="0"/>
              </a:rPr>
              <a:t>DDR </a:t>
            </a:r>
            <a:r>
              <a:rPr lang="en-GB" sz="1200" b="1" dirty="0">
                <a:highlight>
                  <a:srgbClr val="FFFF00"/>
                </a:highlight>
                <a:latin typeface="Consolas" panose="020B0609020204030204" pitchFamily="49" charset="0"/>
              </a:rPr>
              <a:t>0x01000040 0x1EFFFFC0</a:t>
            </a:r>
          </a:p>
          <a:p>
            <a:r>
              <a:rPr lang="en-GB" sz="1200" b="1" dirty="0">
                <a:latin typeface="Consolas" panose="020B0609020204030204" pitchFamily="49" charset="0"/>
              </a:rPr>
              <a:t>{   </a:t>
            </a:r>
          </a:p>
          <a:p>
            <a:r>
              <a:rPr lang="en-GB" sz="1200" b="1" dirty="0">
                <a:latin typeface="Consolas" panose="020B0609020204030204" pitchFamily="49" charset="0"/>
              </a:rPr>
              <a:t>    ; Application code starts at start of DDR (</a:t>
            </a:r>
            <a:r>
              <a:rPr lang="en-GB" sz="1200" b="1" dirty="0" err="1">
                <a:latin typeface="Consolas" panose="020B0609020204030204" pitchFamily="49" charset="0"/>
              </a:rPr>
              <a:t>preloader</a:t>
            </a:r>
            <a:r>
              <a:rPr lang="en-GB" sz="1200" b="1" dirty="0">
                <a:latin typeface="Consolas" panose="020B0609020204030204" pitchFamily="49" charset="0"/>
              </a:rPr>
              <a:t> entry address)</a:t>
            </a:r>
          </a:p>
          <a:p>
            <a:r>
              <a:rPr lang="en-GB" sz="1200" b="1" dirty="0">
                <a:latin typeface="Consolas" panose="020B0609020204030204" pitchFamily="49" charset="0"/>
              </a:rPr>
              <a:t>    APP_CODE +0 </a:t>
            </a:r>
          </a:p>
          <a:p>
            <a:r>
              <a:rPr lang="en-GB" sz="1200" b="1" dirty="0">
                <a:latin typeface="Consolas" panose="020B0609020204030204" pitchFamily="49" charset="0"/>
              </a:rPr>
              <a:t>    {   </a:t>
            </a:r>
          </a:p>
          <a:p>
            <a:r>
              <a:rPr lang="en-GB" sz="1200" b="1" dirty="0">
                <a:latin typeface="Consolas" panose="020B0609020204030204" pitchFamily="49" charset="0"/>
              </a:rPr>
              <a:t>        *(</a:t>
            </a:r>
            <a:r>
              <a:rPr lang="en-GB" sz="1200" b="1" dirty="0" err="1">
                <a:latin typeface="Consolas" panose="020B0609020204030204" pitchFamily="49" charset="0"/>
              </a:rPr>
              <a:t>vector_table,+FIRST</a:t>
            </a:r>
            <a:r>
              <a:rPr lang="en-GB" sz="1200" b="1" dirty="0">
                <a:latin typeface="Consolas" panose="020B0609020204030204" pitchFamily="49" charset="0"/>
              </a:rPr>
              <a:t>) ; Vector Table must come first.</a:t>
            </a:r>
          </a:p>
          <a:p>
            <a:r>
              <a:rPr lang="en-GB" sz="1200" b="1" dirty="0">
                <a:latin typeface="Consolas" panose="020B0609020204030204" pitchFamily="49" charset="0"/>
              </a:rPr>
              <a:t>        *(+RO)</a:t>
            </a:r>
          </a:p>
          <a:p>
            <a:r>
              <a:rPr lang="en-GB" sz="1200" b="1" dirty="0">
                <a:latin typeface="Consolas" panose="020B0609020204030204" pitchFamily="49" charset="0"/>
              </a:rPr>
              <a:t>    }</a:t>
            </a:r>
          </a:p>
          <a:p>
            <a:r>
              <a:rPr lang="en-GB" sz="1200" b="1" dirty="0">
                <a:latin typeface="Consolas" panose="020B0609020204030204" pitchFamily="49" charset="0"/>
              </a:rPr>
              <a:t>    ; RW/ZI data starts after APP_CODE. NOCOMPRESS means that the data is</a:t>
            </a:r>
          </a:p>
          <a:p>
            <a:r>
              <a:rPr lang="en-GB" sz="1200" b="1" dirty="0">
                <a:latin typeface="Consolas" panose="020B0609020204030204" pitchFamily="49" charset="0"/>
              </a:rPr>
              <a:t>    ; uncompressed which is vital to allow warm reset to succeed</a:t>
            </a:r>
          </a:p>
          <a:p>
            <a:r>
              <a:rPr lang="en-GB" sz="1200" b="1" dirty="0">
                <a:latin typeface="Consolas" panose="020B0609020204030204" pitchFamily="49" charset="0"/>
              </a:rPr>
              <a:t>    APP_DATA +0 NOCOMPRESS</a:t>
            </a:r>
          </a:p>
          <a:p>
            <a:r>
              <a:rPr lang="en-GB" sz="1200" b="1" dirty="0">
                <a:latin typeface="Consolas" panose="020B0609020204030204" pitchFamily="49" charset="0"/>
              </a:rPr>
              <a:t>    {   </a:t>
            </a:r>
          </a:p>
          <a:p>
            <a:r>
              <a:rPr lang="en-GB" sz="1200" b="1" dirty="0">
                <a:latin typeface="Consolas" panose="020B0609020204030204" pitchFamily="49" charset="0"/>
              </a:rPr>
              <a:t>        *(+RW,+ZI)</a:t>
            </a:r>
          </a:p>
          <a:p>
            <a:r>
              <a:rPr lang="en-GB" sz="1200" b="1" dirty="0">
                <a:latin typeface="Consolas" panose="020B0609020204030204" pitchFamily="49" charset="0"/>
              </a:rPr>
              <a:t>    }</a:t>
            </a:r>
          </a:p>
          <a:p>
            <a:r>
              <a:rPr lang="en-GB" sz="1200" b="1" dirty="0">
                <a:latin typeface="Consolas" panose="020B0609020204030204" pitchFamily="49" charset="0"/>
              </a:rPr>
              <a:t>} </a:t>
            </a:r>
          </a:p>
          <a:p>
            <a:r>
              <a:rPr lang="en-GB" sz="1200" b="1" dirty="0">
                <a:latin typeface="Consolas" panose="020B0609020204030204" pitchFamily="49" charset="0"/>
              </a:rPr>
              <a:t>; The APP_CODE, and APP_DATA must fit within DDR. An Error will be given if total</a:t>
            </a:r>
          </a:p>
          <a:p>
            <a:r>
              <a:rPr lang="en-GB" sz="1200" b="1" dirty="0">
                <a:latin typeface="Consolas" panose="020B0609020204030204" pitchFamily="49" charset="0"/>
              </a:rPr>
              <a:t>; usage exceeds memory</a:t>
            </a:r>
          </a:p>
          <a:p>
            <a:endParaRPr lang="en-GB" sz="1200" b="1" dirty="0">
              <a:latin typeface="Consolas" panose="020B0609020204030204" pitchFamily="49" charset="0"/>
            </a:endParaRPr>
          </a:p>
          <a:p>
            <a:r>
              <a:rPr lang="en-GB" sz="1200" b="1" dirty="0">
                <a:latin typeface="Consolas" panose="020B0609020204030204" pitchFamily="49" charset="0"/>
              </a:rPr>
              <a:t>; DDR3 for HPS spans from 0x01000040 to 0x40000000 (top is at 1GB point).  Stack is upper half.</a:t>
            </a:r>
          </a:p>
          <a:p>
            <a:r>
              <a:rPr lang="en-GB" sz="1200" b="1" dirty="0">
                <a:latin typeface="Consolas" panose="020B0609020204030204" pitchFamily="49" charset="0"/>
              </a:rPr>
              <a:t>DDR_STACK </a:t>
            </a:r>
            <a:r>
              <a:rPr lang="en-GB" sz="1200" b="1" dirty="0">
                <a:highlight>
                  <a:srgbClr val="FFFF00"/>
                </a:highlight>
                <a:latin typeface="Consolas" panose="020B0609020204030204" pitchFamily="49" charset="0"/>
              </a:rPr>
              <a:t>0x20000000 </a:t>
            </a:r>
            <a:r>
              <a:rPr lang="en-GB" sz="1200" b="1" dirty="0" err="1">
                <a:highlight>
                  <a:srgbClr val="FFFF00"/>
                </a:highlight>
                <a:latin typeface="Consolas" panose="020B0609020204030204" pitchFamily="49" charset="0"/>
              </a:rPr>
              <a:t>0x20000000</a:t>
            </a:r>
            <a:r>
              <a:rPr lang="en-GB" sz="1200" b="1" dirty="0">
                <a:highlight>
                  <a:srgbClr val="FFFF00"/>
                </a:highlight>
                <a:latin typeface="Consolas" panose="020B0609020204030204" pitchFamily="49" charset="0"/>
              </a:rPr>
              <a:t> </a:t>
            </a:r>
          </a:p>
          <a:p>
            <a:r>
              <a:rPr lang="en-GB" sz="1200" b="1" dirty="0">
                <a:latin typeface="Consolas" panose="020B0609020204030204" pitchFamily="49" charset="0"/>
              </a:rPr>
              <a:t>{	</a:t>
            </a:r>
          </a:p>
          <a:p>
            <a:r>
              <a:rPr lang="en-GB" sz="1200" b="1" dirty="0">
                <a:latin typeface="Consolas" panose="020B0609020204030204" pitchFamily="49" charset="0"/>
              </a:rPr>
              <a:t>    ; Stack and heap comes after and is empty. </a:t>
            </a:r>
          </a:p>
          <a:p>
            <a:r>
              <a:rPr lang="en-GB" sz="1200" b="1" dirty="0">
                <a:latin typeface="Consolas" panose="020B0609020204030204" pitchFamily="49" charset="0"/>
              </a:rPr>
              <a:t>    ; Heap grows up, stack grows down.</a:t>
            </a:r>
          </a:p>
          <a:p>
            <a:r>
              <a:rPr lang="en-GB" sz="1200" b="1" dirty="0">
                <a:latin typeface="Consolas" panose="020B0609020204030204" pitchFamily="49" charset="0"/>
              </a:rPr>
              <a:t>    ARM_LIB_STACKHEAP +0 EMPTY 0x1FFFFB00  </a:t>
            </a:r>
          </a:p>
          <a:p>
            <a:r>
              <a:rPr lang="en-GB" sz="1200" b="1" dirty="0">
                <a:latin typeface="Consolas" panose="020B0609020204030204" pitchFamily="49" charset="0"/>
              </a:rPr>
              <a:t>    {}</a:t>
            </a:r>
          </a:p>
          <a:p>
            <a:r>
              <a:rPr lang="en-GB" sz="1200" b="1" dirty="0">
                <a:latin typeface="Consolas" panose="020B0609020204030204" pitchFamily="49" charset="0"/>
              </a:rPr>
              <a:t>    ; IRQ routine stacks </a:t>
            </a:r>
          </a:p>
          <a:p>
            <a:r>
              <a:rPr lang="en-GB" sz="1200" b="1" dirty="0">
                <a:latin typeface="Consolas" panose="020B0609020204030204" pitchFamily="49" charset="0"/>
              </a:rPr>
              <a:t>    ; (five 0x100 regions, one for each </a:t>
            </a:r>
            <a:r>
              <a:rPr lang="en-GB" sz="1200" b="1" dirty="0" err="1">
                <a:latin typeface="Consolas" panose="020B0609020204030204" pitchFamily="49" charset="0"/>
              </a:rPr>
              <a:t>irq</a:t>
            </a:r>
            <a:r>
              <a:rPr lang="en-GB" sz="1200" b="1" dirty="0">
                <a:latin typeface="Consolas" panose="020B0609020204030204" pitchFamily="49" charset="0"/>
              </a:rPr>
              <a:t> processor mode)</a:t>
            </a:r>
          </a:p>
          <a:p>
            <a:r>
              <a:rPr lang="en-GB" sz="1200" b="1" dirty="0">
                <a:latin typeface="Consolas" panose="020B0609020204030204" pitchFamily="49" charset="0"/>
              </a:rPr>
              <a:t>    IRQ_STACKS +0 EMPTY 0x500</a:t>
            </a:r>
          </a:p>
          <a:p>
            <a:r>
              <a:rPr lang="en-GB" sz="1200" b="1" dirty="0">
                <a:latin typeface="Consolas" panose="020B0609020204030204" pitchFamily="49" charset="0"/>
              </a:rPr>
              <a:t>    { }</a:t>
            </a:r>
          </a:p>
          <a:p>
            <a:r>
              <a:rPr lang="en-GB" sz="1200" b="1" dirty="0">
                <a:latin typeface="Consolas" panose="020B0609020204030204" pitchFamily="49" charset="0"/>
              </a:rPr>
              <a:t>}</a:t>
            </a:r>
          </a:p>
        </p:txBody>
      </p:sp>
      <p:sp>
        <p:nvSpPr>
          <p:cNvPr id="3" name="Title 2">
            <a:extLst>
              <a:ext uri="{FF2B5EF4-FFF2-40B4-BE49-F238E27FC236}">
                <a16:creationId xmlns:a16="http://schemas.microsoft.com/office/drawing/2014/main" id="{E6AE1C2E-CB6D-4BD2-B7B3-C375BCF8F076}"/>
              </a:ext>
            </a:extLst>
          </p:cNvPr>
          <p:cNvSpPr>
            <a:spLocks noGrp="1"/>
          </p:cNvSpPr>
          <p:nvPr>
            <p:ph type="title"/>
          </p:nvPr>
        </p:nvSpPr>
        <p:spPr/>
        <p:txBody>
          <a:bodyPr/>
          <a:lstStyle/>
          <a:p>
            <a:r>
              <a:rPr lang="en-GB" dirty="0"/>
              <a:t>Memory Performance</a:t>
            </a:r>
            <a:br>
              <a:rPr lang="en-GB" dirty="0"/>
            </a:br>
            <a:r>
              <a:rPr lang="en-GB" dirty="0"/>
              <a:t>On Chip RAM (OCRAM) vs Double Data Rate (DDR)</a:t>
            </a:r>
          </a:p>
        </p:txBody>
      </p:sp>
      <p:pic>
        <p:nvPicPr>
          <p:cNvPr id="2" name="Picture 1">
            <a:extLst>
              <a:ext uri="{FF2B5EF4-FFF2-40B4-BE49-F238E27FC236}">
                <a16:creationId xmlns:a16="http://schemas.microsoft.com/office/drawing/2014/main" id="{3CAD68F8-7C08-FF5A-17A3-4767DDCE1440}"/>
              </a:ext>
            </a:extLst>
          </p:cNvPr>
          <p:cNvPicPr>
            <a:picLocks noChangeAspect="1"/>
          </p:cNvPicPr>
          <p:nvPr/>
        </p:nvPicPr>
        <p:blipFill>
          <a:blip r:embed="rId2"/>
          <a:stretch>
            <a:fillRect/>
          </a:stretch>
        </p:blipFill>
        <p:spPr>
          <a:xfrm>
            <a:off x="2497699" y="3843362"/>
            <a:ext cx="9589061" cy="12241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2301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867E10-B9BD-8500-FA10-7EA175E92D23}"/>
              </a:ext>
            </a:extLst>
          </p:cNvPr>
          <p:cNvPicPr>
            <a:picLocks noGrp="1" noChangeAspect="1"/>
          </p:cNvPicPr>
          <p:nvPr>
            <p:ph sz="half" idx="10"/>
          </p:nvPr>
        </p:nvPicPr>
        <p:blipFill>
          <a:blip r:embed="rId2"/>
          <a:stretch>
            <a:fillRect/>
          </a:stretch>
        </p:blipFill>
        <p:spPr>
          <a:xfrm>
            <a:off x="3646193" y="1998663"/>
            <a:ext cx="7336427" cy="5497512"/>
          </a:xfrm>
        </p:spPr>
      </p:pic>
      <p:sp>
        <p:nvSpPr>
          <p:cNvPr id="3" name="Title 2">
            <a:extLst>
              <a:ext uri="{FF2B5EF4-FFF2-40B4-BE49-F238E27FC236}">
                <a16:creationId xmlns:a16="http://schemas.microsoft.com/office/drawing/2014/main" id="{A7C6F799-67A9-13DB-81F8-7CCE6FFD9FC2}"/>
              </a:ext>
            </a:extLst>
          </p:cNvPr>
          <p:cNvSpPr>
            <a:spLocks noGrp="1"/>
          </p:cNvSpPr>
          <p:nvPr>
            <p:ph type="title"/>
          </p:nvPr>
        </p:nvSpPr>
        <p:spPr/>
        <p:txBody>
          <a:bodyPr/>
          <a:lstStyle/>
          <a:p>
            <a:r>
              <a:rPr lang="en-GB" dirty="0"/>
              <a:t>DE1-SoC Hardware and Travel</a:t>
            </a:r>
          </a:p>
        </p:txBody>
      </p:sp>
    </p:spTree>
    <p:extLst>
      <p:ext uri="{BB962C8B-B14F-4D97-AF65-F5344CB8AC3E}">
        <p14:creationId xmlns:p14="http://schemas.microsoft.com/office/powerpoint/2010/main" val="1285730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54721-2A19-4089-B159-B06C926FA639}"/>
              </a:ext>
            </a:extLst>
          </p:cNvPr>
          <p:cNvSpPr>
            <a:spLocks noGrp="1"/>
          </p:cNvSpPr>
          <p:nvPr>
            <p:ph sz="half" idx="10"/>
          </p:nvPr>
        </p:nvSpPr>
        <p:spPr/>
        <p:txBody>
          <a:bodyPr/>
          <a:lstStyle/>
          <a:p>
            <a:pPr marL="457200" indent="-457200">
              <a:buFont typeface="Arial" panose="020B0604020202020204" pitchFamily="34" charset="0"/>
              <a:buChar char="•"/>
            </a:pPr>
            <a:r>
              <a:rPr lang="en-GB" dirty="0"/>
              <a:t>Benchmark Software </a:t>
            </a:r>
            <a:r>
              <a:rPr lang="en-GB" dirty="0" err="1"/>
              <a:t>Bitbang</a:t>
            </a:r>
            <a:r>
              <a:rPr lang="en-GB" dirty="0"/>
              <a:t> vs Dedicated HW interface.</a:t>
            </a:r>
          </a:p>
          <a:p>
            <a:pPr marL="457200" indent="-457200">
              <a:buFont typeface="Arial" panose="020B0604020202020204" pitchFamily="34" charset="0"/>
              <a:buChar char="•"/>
            </a:pPr>
            <a:r>
              <a:rPr lang="en-GB" dirty="0"/>
              <a:t>Benchmark </a:t>
            </a:r>
            <a:r>
              <a:rPr lang="en-GB" dirty="0" err="1"/>
              <a:t>Onchip</a:t>
            </a:r>
            <a:r>
              <a:rPr lang="en-GB" dirty="0"/>
              <a:t> vs DDR RAM.</a:t>
            </a:r>
          </a:p>
          <a:p>
            <a:pPr marL="457200" indent="-457200">
              <a:buFont typeface="Arial" panose="020B0604020202020204" pitchFamily="34" charset="0"/>
              <a:buChar char="•"/>
            </a:pPr>
            <a:r>
              <a:rPr lang="en-GB" dirty="0"/>
              <a:t>Explore compiler optimisations – perform debugging to find impact of increased optimisation.</a:t>
            </a:r>
          </a:p>
          <a:p>
            <a:pPr marL="457200" indent="-457200">
              <a:buFont typeface="Arial" panose="020B0604020202020204" pitchFamily="34" charset="0"/>
              <a:buChar char="•"/>
            </a:pPr>
            <a:r>
              <a:rPr lang="en-GB" dirty="0"/>
              <a:t>Explore driver structure in conjunction with the LCD driver datasheets in Learning Resources.</a:t>
            </a:r>
          </a:p>
        </p:txBody>
      </p:sp>
      <p:sp>
        <p:nvSpPr>
          <p:cNvPr id="3" name="Title 2">
            <a:extLst>
              <a:ext uri="{FF2B5EF4-FFF2-40B4-BE49-F238E27FC236}">
                <a16:creationId xmlns:a16="http://schemas.microsoft.com/office/drawing/2014/main" id="{1B804BD1-6AD2-410B-AB7B-30E141C065A9}"/>
              </a:ext>
            </a:extLst>
          </p:cNvPr>
          <p:cNvSpPr>
            <a:spLocks noGrp="1"/>
          </p:cNvSpPr>
          <p:nvPr>
            <p:ph type="title"/>
          </p:nvPr>
        </p:nvSpPr>
        <p:spPr/>
        <p:txBody>
          <a:bodyPr/>
          <a:lstStyle/>
          <a:p>
            <a:r>
              <a:rPr lang="en-GB" dirty="0"/>
              <a:t>Tasks</a:t>
            </a:r>
          </a:p>
        </p:txBody>
      </p:sp>
    </p:spTree>
    <p:extLst>
      <p:ext uri="{BB962C8B-B14F-4D97-AF65-F5344CB8AC3E}">
        <p14:creationId xmlns:p14="http://schemas.microsoft.com/office/powerpoint/2010/main" val="166794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B910EB6-7B3D-61AA-AC43-92F8FE8ACE91}"/>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AF01035A-E970-EE4C-8427-651504E0DD78}"/>
              </a:ext>
            </a:extLst>
          </p:cNvPr>
          <p:cNvSpPr>
            <a:spLocks noGrp="1"/>
          </p:cNvSpPr>
          <p:nvPr>
            <p:ph type="title"/>
          </p:nvPr>
        </p:nvSpPr>
        <p:spPr/>
        <p:txBody>
          <a:bodyPr/>
          <a:lstStyle/>
          <a:p>
            <a:r>
              <a:rPr lang="en-GB" dirty="0"/>
              <a:t>Questions?</a:t>
            </a:r>
          </a:p>
        </p:txBody>
      </p:sp>
      <p:sp>
        <p:nvSpPr>
          <p:cNvPr id="6" name="Text Placeholder 5">
            <a:extLst>
              <a:ext uri="{FF2B5EF4-FFF2-40B4-BE49-F238E27FC236}">
                <a16:creationId xmlns:a16="http://schemas.microsoft.com/office/drawing/2014/main" id="{EEF501B8-14BB-924C-7A65-7F2A0D2C7F10}"/>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2473C86D-F7EB-00E8-8168-4B0F1D826BE6}"/>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76685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2CB2BA-B71D-8D11-39AA-2F01BB8387AF}"/>
              </a:ext>
            </a:extLst>
          </p:cNvPr>
          <p:cNvSpPr>
            <a:spLocks noGrp="1"/>
          </p:cNvSpPr>
          <p:nvPr>
            <p:ph sz="half" idx="10"/>
          </p:nvPr>
        </p:nvSpPr>
        <p:spPr/>
        <p:txBody>
          <a:bodyPr/>
          <a:lstStyle/>
          <a:p>
            <a:r>
              <a:rPr lang="en-GB" dirty="0"/>
              <a:t>You will receive an email confirming your group listed today.</a:t>
            </a:r>
          </a:p>
          <a:p>
            <a:pPr marL="457200" indent="-457200">
              <a:buFont typeface="Wingdings" panose="05000000000000000000" pitchFamily="2" charset="2"/>
              <a:buChar char="ü"/>
            </a:pPr>
            <a:r>
              <a:rPr lang="en-GB" dirty="0"/>
              <a:t>If correct – DO NOT REPLY.</a:t>
            </a:r>
          </a:p>
          <a:p>
            <a:pPr marL="457200" indent="-457200">
              <a:buFont typeface="Wingdings" panose="05000000000000000000" pitchFamily="2" charset="2"/>
              <a:buChar char=""/>
            </a:pPr>
            <a:r>
              <a:rPr lang="en-GB" dirty="0"/>
              <a:t>If incorrect – REPLY IMMEDIATELY listing changes required.</a:t>
            </a:r>
          </a:p>
          <a:p>
            <a:r>
              <a:rPr lang="en-GB" dirty="0"/>
              <a:t>Before next week, you will receive a link to a shared GitHub repository for your group.</a:t>
            </a:r>
          </a:p>
          <a:p>
            <a:r>
              <a:rPr lang="en-GB" dirty="0"/>
              <a:t>	WARNING – Group working requires communication.</a:t>
            </a:r>
          </a:p>
        </p:txBody>
      </p:sp>
      <p:sp>
        <p:nvSpPr>
          <p:cNvPr id="3" name="Title 2">
            <a:extLst>
              <a:ext uri="{FF2B5EF4-FFF2-40B4-BE49-F238E27FC236}">
                <a16:creationId xmlns:a16="http://schemas.microsoft.com/office/drawing/2014/main" id="{F7E92C60-CD98-EB49-CC29-6EB21FE09525}"/>
              </a:ext>
            </a:extLst>
          </p:cNvPr>
          <p:cNvSpPr>
            <a:spLocks noGrp="1"/>
          </p:cNvSpPr>
          <p:nvPr>
            <p:ph type="title"/>
          </p:nvPr>
        </p:nvSpPr>
        <p:spPr/>
        <p:txBody>
          <a:bodyPr/>
          <a:lstStyle/>
          <a:p>
            <a:r>
              <a:rPr lang="en-GB" dirty="0"/>
              <a:t>Mini-Project Next Steps</a:t>
            </a:r>
          </a:p>
        </p:txBody>
      </p:sp>
    </p:spTree>
    <p:extLst>
      <p:ext uri="{BB962C8B-B14F-4D97-AF65-F5344CB8AC3E}">
        <p14:creationId xmlns:p14="http://schemas.microsoft.com/office/powerpoint/2010/main" val="2932963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4690488-36C6-4153-B42C-D089E8F3CC12}"/>
              </a:ext>
            </a:extLst>
          </p:cNvPr>
          <p:cNvSpPr>
            <a:spLocks noGrp="1"/>
          </p:cNvSpPr>
          <p:nvPr>
            <p:ph type="subTitle" idx="1"/>
          </p:nvPr>
        </p:nvSpPr>
        <p:spPr>
          <a:xfrm>
            <a:off x="764059" y="2895543"/>
            <a:ext cx="3716341" cy="3528391"/>
          </a:xfrm>
        </p:spPr>
        <p:txBody>
          <a:bodyPr/>
          <a:lstStyle/>
          <a:p>
            <a:r>
              <a:rPr lang="en-GB" sz="4321" b="1" dirty="0"/>
              <a:t>Unit 3.2</a:t>
            </a:r>
          </a:p>
          <a:p>
            <a:r>
              <a:rPr lang="en-GB" dirty="0"/>
              <a:t>LCD, Software Optimisation and DDR</a:t>
            </a:r>
          </a:p>
          <a:p>
            <a:pPr marL="701557" lvl="1" indent="-457200">
              <a:buFont typeface="Arial" panose="020B0604020202020204" pitchFamily="34" charset="0"/>
              <a:buChar char="•"/>
            </a:pPr>
            <a:r>
              <a:rPr lang="en-GB" b="1" dirty="0" err="1"/>
              <a:t>Bitbang</a:t>
            </a:r>
            <a:r>
              <a:rPr lang="en-GB" b="1" dirty="0"/>
              <a:t> vs Dedicated Hardware</a:t>
            </a:r>
          </a:p>
          <a:p>
            <a:pPr marL="701557" lvl="1" indent="-457200">
              <a:buFont typeface="Arial" panose="020B0604020202020204" pitchFamily="34" charset="0"/>
              <a:buChar char="•"/>
            </a:pPr>
            <a:r>
              <a:rPr lang="en-GB" dirty="0"/>
              <a:t>Software Optimisation</a:t>
            </a:r>
          </a:p>
          <a:p>
            <a:pPr marL="701557" lvl="1" indent="-457200">
              <a:buFont typeface="Arial" panose="020B0604020202020204" pitchFamily="34" charset="0"/>
              <a:buChar char="•"/>
            </a:pPr>
            <a:r>
              <a:rPr lang="en-GB" i="1" dirty="0"/>
              <a:t>DDR Memory</a:t>
            </a:r>
          </a:p>
        </p:txBody>
      </p:sp>
      <p:sp>
        <p:nvSpPr>
          <p:cNvPr id="10" name="Subtitle 4">
            <a:extLst>
              <a:ext uri="{FF2B5EF4-FFF2-40B4-BE49-F238E27FC236}">
                <a16:creationId xmlns:a16="http://schemas.microsoft.com/office/drawing/2014/main" id="{591C95D9-D023-4F77-856A-807C1D35E4A0}"/>
              </a:ext>
            </a:extLst>
          </p:cNvPr>
          <p:cNvSpPr txBox="1">
            <a:spLocks/>
          </p:cNvSpPr>
          <p:nvPr/>
        </p:nvSpPr>
        <p:spPr bwMode="ltGray">
          <a:xfrm>
            <a:off x="5443514" y="2895542"/>
            <a:ext cx="4897609" cy="2732219"/>
          </a:xfrm>
          <a:prstGeom prst="rect">
            <a:avLst/>
          </a:prstGeom>
        </p:spPr>
        <p:txBody>
          <a:bodyPr lIns="0" tIns="0" rIns="0" bIns="0"/>
          <a:lstStyle>
            <a:lvl1pPr marL="0" indent="0" algn="l" rtl="0" eaLnBrk="1" fontAlgn="base" hangingPunct="1">
              <a:spcBef>
                <a:spcPct val="0"/>
              </a:spcBef>
              <a:spcAft>
                <a:spcPct val="40000"/>
              </a:spcAft>
              <a:buNone/>
              <a:defRPr lang="en-GB" sz="2880" b="0" i="0" kern="0" dirty="0">
                <a:solidFill>
                  <a:schemeClr val="tx1"/>
                </a:solidFill>
                <a:latin typeface="+mj-lt"/>
                <a:ea typeface="+mj-ea"/>
                <a:cs typeface="+mj-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a:lstStyle>
          <a:p>
            <a:endParaRPr lang="en-GB" i="1" dirty="0"/>
          </a:p>
        </p:txBody>
      </p:sp>
    </p:spTree>
    <p:extLst>
      <p:ext uri="{BB962C8B-B14F-4D97-AF65-F5344CB8AC3E}">
        <p14:creationId xmlns:p14="http://schemas.microsoft.com/office/powerpoint/2010/main" val="315569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4DB3AB-EEAA-40EE-9982-A767DE504758}"/>
              </a:ext>
            </a:extLst>
          </p:cNvPr>
          <p:cNvPicPr>
            <a:picLocks noGrp="1" noChangeAspect="1"/>
          </p:cNvPicPr>
          <p:nvPr>
            <p:ph sz="half" idx="10"/>
          </p:nvPr>
        </p:nvPicPr>
        <p:blipFill>
          <a:blip r:embed="rId2"/>
          <a:stretch>
            <a:fillRect/>
          </a:stretch>
        </p:blipFill>
        <p:spPr>
          <a:xfrm>
            <a:off x="118755" y="3539530"/>
            <a:ext cx="6513088" cy="4466117"/>
          </a:xfrm>
          <a:prstGeom prst="rect">
            <a:avLst/>
          </a:prstGeom>
        </p:spPr>
      </p:pic>
      <p:sp>
        <p:nvSpPr>
          <p:cNvPr id="3" name="Title 2">
            <a:extLst>
              <a:ext uri="{FF2B5EF4-FFF2-40B4-BE49-F238E27FC236}">
                <a16:creationId xmlns:a16="http://schemas.microsoft.com/office/drawing/2014/main" id="{9D44641F-4A7C-4542-AB63-600ED9CBB2F5}"/>
              </a:ext>
            </a:extLst>
          </p:cNvPr>
          <p:cNvSpPr>
            <a:spLocks noGrp="1"/>
          </p:cNvSpPr>
          <p:nvPr>
            <p:ph type="title"/>
          </p:nvPr>
        </p:nvSpPr>
        <p:spPr/>
        <p:txBody>
          <a:bodyPr/>
          <a:lstStyle/>
          <a:p>
            <a:r>
              <a:rPr lang="en-GB" dirty="0"/>
              <a:t>LT24 QVGA LCD</a:t>
            </a:r>
          </a:p>
        </p:txBody>
      </p:sp>
      <p:graphicFrame>
        <p:nvGraphicFramePr>
          <p:cNvPr id="8" name="Table 8">
            <a:extLst>
              <a:ext uri="{FF2B5EF4-FFF2-40B4-BE49-F238E27FC236}">
                <a16:creationId xmlns:a16="http://schemas.microsoft.com/office/drawing/2014/main" id="{C5FB7CEC-ED81-4C12-903B-6F59450792EF}"/>
              </a:ext>
            </a:extLst>
          </p:cNvPr>
          <p:cNvGraphicFramePr>
            <a:graphicFrameLocks noGrp="1"/>
          </p:cNvGraphicFramePr>
          <p:nvPr>
            <p:extLst>
              <p:ext uri="{D42A27DB-BD31-4B8C-83A1-F6EECF244321}">
                <p14:modId xmlns:p14="http://schemas.microsoft.com/office/powerpoint/2010/main" val="997876303"/>
              </p:ext>
            </p:extLst>
          </p:nvPr>
        </p:nvGraphicFramePr>
        <p:xfrm>
          <a:off x="7907977" y="2358346"/>
          <a:ext cx="6336704" cy="5375946"/>
        </p:xfrm>
        <a:graphic>
          <a:graphicData uri="http://schemas.openxmlformats.org/drawingml/2006/table">
            <a:tbl>
              <a:tblPr firstRow="1" bandRow="1">
                <a:tableStyleId>{5C22544A-7EE6-4342-B048-85BDC9FD1C3A}</a:tableStyleId>
              </a:tblPr>
              <a:tblGrid>
                <a:gridCol w="2880320">
                  <a:extLst>
                    <a:ext uri="{9D8B030D-6E8A-4147-A177-3AD203B41FA5}">
                      <a16:colId xmlns:a16="http://schemas.microsoft.com/office/drawing/2014/main" val="2078168187"/>
                    </a:ext>
                  </a:extLst>
                </a:gridCol>
                <a:gridCol w="216024">
                  <a:extLst>
                    <a:ext uri="{9D8B030D-6E8A-4147-A177-3AD203B41FA5}">
                      <a16:colId xmlns:a16="http://schemas.microsoft.com/office/drawing/2014/main" val="1316578955"/>
                    </a:ext>
                  </a:extLst>
                </a:gridCol>
                <a:gridCol w="216024">
                  <a:extLst>
                    <a:ext uri="{9D8B030D-6E8A-4147-A177-3AD203B41FA5}">
                      <a16:colId xmlns:a16="http://schemas.microsoft.com/office/drawing/2014/main" val="1324853239"/>
                    </a:ext>
                  </a:extLst>
                </a:gridCol>
                <a:gridCol w="216024">
                  <a:extLst>
                    <a:ext uri="{9D8B030D-6E8A-4147-A177-3AD203B41FA5}">
                      <a16:colId xmlns:a16="http://schemas.microsoft.com/office/drawing/2014/main" val="84623204"/>
                    </a:ext>
                  </a:extLst>
                </a:gridCol>
                <a:gridCol w="216024">
                  <a:extLst>
                    <a:ext uri="{9D8B030D-6E8A-4147-A177-3AD203B41FA5}">
                      <a16:colId xmlns:a16="http://schemas.microsoft.com/office/drawing/2014/main" val="707879795"/>
                    </a:ext>
                  </a:extLst>
                </a:gridCol>
                <a:gridCol w="216024">
                  <a:extLst>
                    <a:ext uri="{9D8B030D-6E8A-4147-A177-3AD203B41FA5}">
                      <a16:colId xmlns:a16="http://schemas.microsoft.com/office/drawing/2014/main" val="1435645931"/>
                    </a:ext>
                  </a:extLst>
                </a:gridCol>
                <a:gridCol w="216024">
                  <a:extLst>
                    <a:ext uri="{9D8B030D-6E8A-4147-A177-3AD203B41FA5}">
                      <a16:colId xmlns:a16="http://schemas.microsoft.com/office/drawing/2014/main" val="2882344427"/>
                    </a:ext>
                  </a:extLst>
                </a:gridCol>
                <a:gridCol w="216024">
                  <a:extLst>
                    <a:ext uri="{9D8B030D-6E8A-4147-A177-3AD203B41FA5}">
                      <a16:colId xmlns:a16="http://schemas.microsoft.com/office/drawing/2014/main" val="1648832056"/>
                    </a:ext>
                  </a:extLst>
                </a:gridCol>
                <a:gridCol w="216024">
                  <a:extLst>
                    <a:ext uri="{9D8B030D-6E8A-4147-A177-3AD203B41FA5}">
                      <a16:colId xmlns:a16="http://schemas.microsoft.com/office/drawing/2014/main" val="3600651658"/>
                    </a:ext>
                  </a:extLst>
                </a:gridCol>
                <a:gridCol w="216024">
                  <a:extLst>
                    <a:ext uri="{9D8B030D-6E8A-4147-A177-3AD203B41FA5}">
                      <a16:colId xmlns:a16="http://schemas.microsoft.com/office/drawing/2014/main" val="1579903054"/>
                    </a:ext>
                  </a:extLst>
                </a:gridCol>
                <a:gridCol w="216024">
                  <a:extLst>
                    <a:ext uri="{9D8B030D-6E8A-4147-A177-3AD203B41FA5}">
                      <a16:colId xmlns:a16="http://schemas.microsoft.com/office/drawing/2014/main" val="3906996687"/>
                    </a:ext>
                  </a:extLst>
                </a:gridCol>
                <a:gridCol w="216024">
                  <a:extLst>
                    <a:ext uri="{9D8B030D-6E8A-4147-A177-3AD203B41FA5}">
                      <a16:colId xmlns:a16="http://schemas.microsoft.com/office/drawing/2014/main" val="3886743516"/>
                    </a:ext>
                  </a:extLst>
                </a:gridCol>
                <a:gridCol w="216024">
                  <a:extLst>
                    <a:ext uri="{9D8B030D-6E8A-4147-A177-3AD203B41FA5}">
                      <a16:colId xmlns:a16="http://schemas.microsoft.com/office/drawing/2014/main" val="366315459"/>
                    </a:ext>
                  </a:extLst>
                </a:gridCol>
                <a:gridCol w="216024">
                  <a:extLst>
                    <a:ext uri="{9D8B030D-6E8A-4147-A177-3AD203B41FA5}">
                      <a16:colId xmlns:a16="http://schemas.microsoft.com/office/drawing/2014/main" val="1680074581"/>
                    </a:ext>
                  </a:extLst>
                </a:gridCol>
                <a:gridCol w="216024">
                  <a:extLst>
                    <a:ext uri="{9D8B030D-6E8A-4147-A177-3AD203B41FA5}">
                      <a16:colId xmlns:a16="http://schemas.microsoft.com/office/drawing/2014/main" val="1830556438"/>
                    </a:ext>
                  </a:extLst>
                </a:gridCol>
                <a:gridCol w="216024">
                  <a:extLst>
                    <a:ext uri="{9D8B030D-6E8A-4147-A177-3AD203B41FA5}">
                      <a16:colId xmlns:a16="http://schemas.microsoft.com/office/drawing/2014/main" val="4259025641"/>
                    </a:ext>
                  </a:extLst>
                </a:gridCol>
                <a:gridCol w="216024">
                  <a:extLst>
                    <a:ext uri="{9D8B030D-6E8A-4147-A177-3AD203B41FA5}">
                      <a16:colId xmlns:a16="http://schemas.microsoft.com/office/drawing/2014/main" val="204089531"/>
                    </a:ext>
                  </a:extLst>
                </a:gridCol>
              </a:tblGrid>
              <a:tr h="0">
                <a:tc>
                  <a:txBody>
                    <a:bodyPr/>
                    <a:lstStyle/>
                    <a:p>
                      <a:pPr algn="ctr"/>
                      <a:endParaRPr lang="en-GB" sz="2400" dirty="0"/>
                    </a:p>
                  </a:txBody>
                  <a:tcPr>
                    <a:solidFill>
                      <a:schemeClr val="bg1"/>
                    </a:solidFill>
                  </a:tcPr>
                </a:tc>
                <a:tc gridSpan="5">
                  <a:txBody>
                    <a:bodyPr/>
                    <a:lstStyle/>
                    <a:p>
                      <a:pPr algn="ctr"/>
                      <a:r>
                        <a:rPr lang="en-GB" sz="2400" dirty="0">
                          <a:solidFill>
                            <a:schemeClr val="tx1"/>
                          </a:solidFill>
                        </a:rPr>
                        <a:t>R</a:t>
                      </a:r>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gridSpan="6">
                  <a:txBody>
                    <a:bodyPr/>
                    <a:lstStyle/>
                    <a:p>
                      <a:pPr algn="ctr"/>
                      <a:r>
                        <a:rPr lang="en-GB" sz="2400" dirty="0">
                          <a:solidFill>
                            <a:schemeClr val="tx1"/>
                          </a:solidFill>
                        </a:rPr>
                        <a:t>G</a:t>
                      </a:r>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gridSpan="5">
                  <a:txBody>
                    <a:bodyPr/>
                    <a:lstStyle/>
                    <a:p>
                      <a:pPr algn="ctr"/>
                      <a:r>
                        <a:rPr lang="en-GB" sz="2400" dirty="0">
                          <a:solidFill>
                            <a:schemeClr val="bg1"/>
                          </a:solidFill>
                        </a:rPr>
                        <a:t>B</a:t>
                      </a:r>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extLst>
                  <a:ext uri="{0D108BD9-81ED-4DB2-BD59-A6C34878D82A}">
                    <a16:rowId xmlns:a16="http://schemas.microsoft.com/office/drawing/2014/main" val="2254058742"/>
                  </a:ext>
                </a:extLst>
              </a:tr>
              <a:tr h="402836">
                <a:tc>
                  <a:txBody>
                    <a:bodyPr/>
                    <a:lstStyle/>
                    <a:p>
                      <a:pPr algn="ctr"/>
                      <a:endParaRPr lang="en-GB" sz="2400" dirty="0"/>
                    </a:p>
                  </a:txBody>
                  <a:tcPr>
                    <a:solidFill>
                      <a:schemeClr val="bg1"/>
                    </a:solidFill>
                  </a:tcPr>
                </a:tc>
                <a:tc gridSpan="5">
                  <a:txBody>
                    <a:bodyPr/>
                    <a:lstStyle/>
                    <a:p>
                      <a:pPr algn="ctr"/>
                      <a:r>
                        <a:rPr lang="en-GB" sz="2400" dirty="0">
                          <a:solidFill>
                            <a:schemeClr val="tx1"/>
                          </a:solidFill>
                        </a:rPr>
                        <a:t>5</a:t>
                      </a:r>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hMerge="1">
                  <a:txBody>
                    <a:bodyPr/>
                    <a:lstStyle/>
                    <a:p>
                      <a:pPr algn="ctr"/>
                      <a:endParaRPr lang="en-GB" sz="2400" dirty="0"/>
                    </a:p>
                  </a:txBody>
                  <a:tcPr>
                    <a:solidFill>
                      <a:srgbClr val="FF0000"/>
                    </a:solidFill>
                  </a:tcPr>
                </a:tc>
                <a:tc gridSpan="6">
                  <a:txBody>
                    <a:bodyPr/>
                    <a:lstStyle/>
                    <a:p>
                      <a:pPr algn="ctr"/>
                      <a:r>
                        <a:rPr lang="en-GB" sz="2400" dirty="0">
                          <a:solidFill>
                            <a:schemeClr val="tx1"/>
                          </a:solidFill>
                        </a:rPr>
                        <a:t>6</a:t>
                      </a:r>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hMerge="1">
                  <a:txBody>
                    <a:bodyPr/>
                    <a:lstStyle/>
                    <a:p>
                      <a:pPr algn="ctr"/>
                      <a:endParaRPr lang="en-GB" sz="2400" dirty="0"/>
                    </a:p>
                  </a:txBody>
                  <a:tcPr>
                    <a:solidFill>
                      <a:srgbClr val="00FF00"/>
                    </a:solidFill>
                  </a:tcPr>
                </a:tc>
                <a:tc gridSpan="5">
                  <a:txBody>
                    <a:bodyPr/>
                    <a:lstStyle/>
                    <a:p>
                      <a:pPr algn="ctr"/>
                      <a:r>
                        <a:rPr lang="en-GB" sz="2400" dirty="0">
                          <a:solidFill>
                            <a:schemeClr val="bg1"/>
                          </a:solidFill>
                        </a:rPr>
                        <a:t>5</a:t>
                      </a:r>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tc hMerge="1">
                  <a:txBody>
                    <a:bodyPr/>
                    <a:lstStyle/>
                    <a:p>
                      <a:pPr algn="ctr"/>
                      <a:endParaRPr lang="en-GB" sz="2400" dirty="0"/>
                    </a:p>
                  </a:txBody>
                  <a:tcPr>
                    <a:solidFill>
                      <a:srgbClr val="0000FF"/>
                    </a:solidFill>
                  </a:tcPr>
                </a:tc>
                <a:extLst>
                  <a:ext uri="{0D108BD9-81ED-4DB2-BD59-A6C34878D82A}">
                    <a16:rowId xmlns:a16="http://schemas.microsoft.com/office/drawing/2014/main" val="3705813649"/>
                  </a:ext>
                </a:extLst>
              </a:tr>
              <a:tr h="402836">
                <a:tc>
                  <a:txBody>
                    <a:bodyPr/>
                    <a:lstStyle/>
                    <a:p>
                      <a:pPr algn="ctr"/>
                      <a:endParaRPr lang="en-GB" sz="2400" dirty="0"/>
                    </a:p>
                  </a:txBody>
                  <a:tcPr>
                    <a:solidFill>
                      <a:schemeClr val="bg1"/>
                    </a:solidFill>
                  </a:tcPr>
                </a:tc>
                <a:tc>
                  <a:txBody>
                    <a:bodyPr/>
                    <a:lstStyle/>
                    <a:p>
                      <a:pPr algn="ctr"/>
                      <a:r>
                        <a:rPr lang="en-GB" sz="2400" dirty="0"/>
                        <a:t>4</a:t>
                      </a:r>
                    </a:p>
                  </a:txBody>
                  <a:tcPr>
                    <a:solidFill>
                      <a:srgbClr val="FF0000"/>
                    </a:solidFill>
                  </a:tcPr>
                </a:tc>
                <a:tc>
                  <a:txBody>
                    <a:bodyPr/>
                    <a:lstStyle/>
                    <a:p>
                      <a:pPr algn="ctr"/>
                      <a:r>
                        <a:rPr lang="en-GB" sz="2400" dirty="0"/>
                        <a:t>3</a:t>
                      </a:r>
                    </a:p>
                  </a:txBody>
                  <a:tcPr>
                    <a:solidFill>
                      <a:srgbClr val="FF0000"/>
                    </a:solidFill>
                  </a:tcPr>
                </a:tc>
                <a:tc>
                  <a:txBody>
                    <a:bodyPr/>
                    <a:lstStyle/>
                    <a:p>
                      <a:pPr algn="ctr"/>
                      <a:r>
                        <a:rPr lang="en-GB" sz="2400" dirty="0"/>
                        <a:t>2</a:t>
                      </a:r>
                    </a:p>
                  </a:txBody>
                  <a:tcPr>
                    <a:solidFill>
                      <a:srgbClr val="FF0000"/>
                    </a:solidFill>
                  </a:tcPr>
                </a:tc>
                <a:tc>
                  <a:txBody>
                    <a:bodyPr/>
                    <a:lstStyle/>
                    <a:p>
                      <a:pPr algn="ctr"/>
                      <a:r>
                        <a:rPr lang="en-GB" sz="2400" dirty="0"/>
                        <a:t>1</a:t>
                      </a:r>
                    </a:p>
                  </a:txBody>
                  <a:tcPr>
                    <a:solidFill>
                      <a:srgbClr val="FF0000"/>
                    </a:solidFill>
                  </a:tcPr>
                </a:tc>
                <a:tc>
                  <a:txBody>
                    <a:bodyPr/>
                    <a:lstStyle/>
                    <a:p>
                      <a:pPr algn="ctr"/>
                      <a:r>
                        <a:rPr lang="en-GB" sz="2400" dirty="0"/>
                        <a:t>0</a:t>
                      </a:r>
                    </a:p>
                  </a:txBody>
                  <a:tcPr>
                    <a:solidFill>
                      <a:srgbClr val="FF0000"/>
                    </a:solidFill>
                  </a:tcPr>
                </a:tc>
                <a:tc>
                  <a:txBody>
                    <a:bodyPr/>
                    <a:lstStyle/>
                    <a:p>
                      <a:pPr algn="ctr"/>
                      <a:r>
                        <a:rPr lang="en-GB" sz="2400" dirty="0"/>
                        <a:t>5</a:t>
                      </a:r>
                    </a:p>
                  </a:txBody>
                  <a:tcPr>
                    <a:solidFill>
                      <a:srgbClr val="00FF00"/>
                    </a:solidFill>
                  </a:tcPr>
                </a:tc>
                <a:tc>
                  <a:txBody>
                    <a:bodyPr/>
                    <a:lstStyle/>
                    <a:p>
                      <a:pPr algn="ctr"/>
                      <a:r>
                        <a:rPr lang="en-GB" sz="2400" dirty="0"/>
                        <a:t>4</a:t>
                      </a:r>
                    </a:p>
                  </a:txBody>
                  <a:tcPr>
                    <a:solidFill>
                      <a:srgbClr val="00FF00"/>
                    </a:solidFill>
                  </a:tcPr>
                </a:tc>
                <a:tc>
                  <a:txBody>
                    <a:bodyPr/>
                    <a:lstStyle/>
                    <a:p>
                      <a:pPr algn="ctr"/>
                      <a:r>
                        <a:rPr lang="en-GB" sz="2400" dirty="0"/>
                        <a:t>3</a:t>
                      </a:r>
                    </a:p>
                  </a:txBody>
                  <a:tcPr>
                    <a:solidFill>
                      <a:srgbClr val="00FF00"/>
                    </a:solidFill>
                  </a:tcPr>
                </a:tc>
                <a:tc>
                  <a:txBody>
                    <a:bodyPr/>
                    <a:lstStyle/>
                    <a:p>
                      <a:pPr algn="ctr"/>
                      <a:r>
                        <a:rPr lang="en-GB" sz="2400" dirty="0"/>
                        <a:t>2</a:t>
                      </a:r>
                    </a:p>
                  </a:txBody>
                  <a:tcPr>
                    <a:solidFill>
                      <a:srgbClr val="00FF00"/>
                    </a:solidFill>
                  </a:tcPr>
                </a:tc>
                <a:tc>
                  <a:txBody>
                    <a:bodyPr/>
                    <a:lstStyle/>
                    <a:p>
                      <a:pPr algn="ctr"/>
                      <a:r>
                        <a:rPr lang="en-GB" sz="2400" dirty="0"/>
                        <a:t>1</a:t>
                      </a:r>
                    </a:p>
                  </a:txBody>
                  <a:tcPr>
                    <a:solidFill>
                      <a:srgbClr val="00FF00"/>
                    </a:solidFill>
                  </a:tcPr>
                </a:tc>
                <a:tc>
                  <a:txBody>
                    <a:bodyPr/>
                    <a:lstStyle/>
                    <a:p>
                      <a:pPr algn="ctr"/>
                      <a:r>
                        <a:rPr lang="en-GB" sz="2400" dirty="0"/>
                        <a:t>0</a:t>
                      </a:r>
                    </a:p>
                  </a:txBody>
                  <a:tcPr>
                    <a:solidFill>
                      <a:srgbClr val="00FF00"/>
                    </a:solidFill>
                  </a:tcPr>
                </a:tc>
                <a:tc>
                  <a:txBody>
                    <a:bodyPr/>
                    <a:lstStyle/>
                    <a:p>
                      <a:pPr algn="ctr"/>
                      <a:r>
                        <a:rPr lang="en-GB" sz="2400" dirty="0">
                          <a:solidFill>
                            <a:schemeClr val="bg1"/>
                          </a:solidFill>
                        </a:rPr>
                        <a:t>4</a:t>
                      </a:r>
                    </a:p>
                  </a:txBody>
                  <a:tcPr>
                    <a:solidFill>
                      <a:srgbClr val="0000FF"/>
                    </a:solidFill>
                  </a:tcPr>
                </a:tc>
                <a:tc>
                  <a:txBody>
                    <a:bodyPr/>
                    <a:lstStyle/>
                    <a:p>
                      <a:pPr algn="ctr"/>
                      <a:r>
                        <a:rPr lang="en-GB" sz="2400" dirty="0">
                          <a:solidFill>
                            <a:schemeClr val="bg1"/>
                          </a:solidFill>
                        </a:rPr>
                        <a:t>3</a:t>
                      </a:r>
                    </a:p>
                  </a:txBody>
                  <a:tcPr>
                    <a:solidFill>
                      <a:srgbClr val="0000FF"/>
                    </a:solidFill>
                  </a:tcPr>
                </a:tc>
                <a:tc>
                  <a:txBody>
                    <a:bodyPr/>
                    <a:lstStyle/>
                    <a:p>
                      <a:pPr algn="ctr"/>
                      <a:r>
                        <a:rPr lang="en-GB" sz="2400" dirty="0">
                          <a:solidFill>
                            <a:schemeClr val="bg1"/>
                          </a:solidFill>
                        </a:rPr>
                        <a:t>2</a:t>
                      </a:r>
                    </a:p>
                  </a:txBody>
                  <a:tcPr>
                    <a:solidFill>
                      <a:srgbClr val="0000FF"/>
                    </a:solidFill>
                  </a:tcPr>
                </a:tc>
                <a:tc>
                  <a:txBody>
                    <a:bodyPr/>
                    <a:lstStyle/>
                    <a:p>
                      <a:pPr algn="ctr"/>
                      <a:r>
                        <a:rPr lang="en-GB" sz="2400" dirty="0">
                          <a:solidFill>
                            <a:schemeClr val="bg1"/>
                          </a:solidFill>
                        </a:rPr>
                        <a:t>1</a:t>
                      </a:r>
                    </a:p>
                  </a:txBody>
                  <a:tcPr>
                    <a:solidFill>
                      <a:srgbClr val="0000FF"/>
                    </a:solidFill>
                  </a:tcPr>
                </a:tc>
                <a:tc>
                  <a:txBody>
                    <a:bodyPr/>
                    <a:lstStyle/>
                    <a:p>
                      <a:pPr algn="ctr"/>
                      <a:r>
                        <a:rPr lang="en-GB" sz="2400" dirty="0">
                          <a:solidFill>
                            <a:schemeClr val="bg1"/>
                          </a:solidFill>
                        </a:rPr>
                        <a:t>0</a:t>
                      </a:r>
                    </a:p>
                  </a:txBody>
                  <a:tcPr>
                    <a:solidFill>
                      <a:srgbClr val="0000FF"/>
                    </a:solidFill>
                  </a:tcPr>
                </a:tc>
                <a:extLst>
                  <a:ext uri="{0D108BD9-81ED-4DB2-BD59-A6C34878D82A}">
                    <a16:rowId xmlns:a16="http://schemas.microsoft.com/office/drawing/2014/main" val="2194375029"/>
                  </a:ext>
                </a:extLst>
              </a:tr>
              <a:tr h="572782">
                <a:tc>
                  <a:txBody>
                    <a:bodyPr/>
                    <a:lstStyle/>
                    <a:p>
                      <a:pPr algn="r"/>
                      <a:r>
                        <a:rPr lang="en-GB" sz="2400" dirty="0"/>
                        <a:t>Black  </a:t>
                      </a:r>
                      <a:r>
                        <a:rPr lang="en-GB" sz="2400" dirty="0">
                          <a:latin typeface="Consolas" panose="020B0609020204030204" pitchFamily="49" charset="0"/>
                        </a:rPr>
                        <a:t>0x0000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extLst>
                  <a:ext uri="{0D108BD9-81ED-4DB2-BD59-A6C34878D82A}">
                    <a16:rowId xmlns:a16="http://schemas.microsoft.com/office/drawing/2014/main" val="2872817664"/>
                  </a:ext>
                </a:extLst>
              </a:tr>
              <a:tr h="402836">
                <a:tc>
                  <a:txBody>
                    <a:bodyPr/>
                    <a:lstStyle/>
                    <a:p>
                      <a:pPr algn="r"/>
                      <a:r>
                        <a:rPr lang="en-GB" sz="2400" dirty="0"/>
                        <a:t>Blue  </a:t>
                      </a:r>
                      <a:r>
                        <a:rPr lang="en-GB" sz="2400" kern="1200" dirty="0">
                          <a:solidFill>
                            <a:schemeClr val="dk1"/>
                          </a:solidFill>
                          <a:latin typeface="Consolas" panose="020B0609020204030204" pitchFamily="49" charset="0"/>
                          <a:ea typeface="+mn-ea"/>
                          <a:cs typeface="+mn-cs"/>
                        </a:rPr>
                        <a:t>0x001F</a:t>
                      </a:r>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extLst>
                  <a:ext uri="{0D108BD9-81ED-4DB2-BD59-A6C34878D82A}">
                    <a16:rowId xmlns:a16="http://schemas.microsoft.com/office/drawing/2014/main" val="1735482567"/>
                  </a:ext>
                </a:extLst>
              </a:tr>
              <a:tr h="402836">
                <a:tc>
                  <a:txBody>
                    <a:bodyPr/>
                    <a:lstStyle/>
                    <a:p>
                      <a:pPr marL="0" marR="0" lvl="0" indent="0" algn="r" defTabSz="823097" rtl="0" eaLnBrk="1" fontAlgn="auto" latinLnBrk="0" hangingPunct="1">
                        <a:lnSpc>
                          <a:spcPct val="100000"/>
                        </a:lnSpc>
                        <a:spcBef>
                          <a:spcPts val="0"/>
                        </a:spcBef>
                        <a:spcAft>
                          <a:spcPts val="0"/>
                        </a:spcAft>
                        <a:buClrTx/>
                        <a:buSzTx/>
                        <a:buFontTx/>
                        <a:buNone/>
                        <a:tabLst/>
                        <a:defRPr/>
                      </a:pPr>
                      <a:r>
                        <a:rPr lang="en-GB" sz="2400" dirty="0"/>
                        <a:t>Green  </a:t>
                      </a:r>
                      <a:r>
                        <a:rPr lang="en-GB" sz="2400" kern="1200" dirty="0">
                          <a:solidFill>
                            <a:schemeClr val="dk1"/>
                          </a:solidFill>
                          <a:latin typeface="Consolas" panose="020B0609020204030204" pitchFamily="49" charset="0"/>
                          <a:ea typeface="+mn-ea"/>
                          <a:cs typeface="+mn-cs"/>
                        </a:rPr>
                        <a:t>0x07E0</a:t>
                      </a:r>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dirty="0"/>
                    </a:p>
                  </a:txBody>
                  <a:tcPr/>
                </a:tc>
                <a:extLst>
                  <a:ext uri="{0D108BD9-81ED-4DB2-BD59-A6C34878D82A}">
                    <a16:rowId xmlns:a16="http://schemas.microsoft.com/office/drawing/2014/main" val="175097561"/>
                  </a:ext>
                </a:extLst>
              </a:tr>
              <a:tr h="572782">
                <a:tc>
                  <a:txBody>
                    <a:bodyPr/>
                    <a:lstStyle/>
                    <a:p>
                      <a:pPr marL="0" marR="0" lvl="0" indent="0" algn="r" defTabSz="823097" rtl="0" eaLnBrk="1" fontAlgn="auto" latinLnBrk="0" hangingPunct="1">
                        <a:lnSpc>
                          <a:spcPct val="100000"/>
                        </a:lnSpc>
                        <a:spcBef>
                          <a:spcPts val="0"/>
                        </a:spcBef>
                        <a:spcAft>
                          <a:spcPts val="0"/>
                        </a:spcAft>
                        <a:buClrTx/>
                        <a:buSzTx/>
                        <a:buFontTx/>
                        <a:buNone/>
                        <a:tabLst/>
                        <a:defRPr/>
                      </a:pPr>
                      <a:r>
                        <a:rPr lang="en-GB" sz="2400" dirty="0"/>
                        <a:t>Red  </a:t>
                      </a:r>
                      <a:r>
                        <a:rPr lang="en-GB" sz="2400" kern="1200" dirty="0">
                          <a:solidFill>
                            <a:schemeClr val="dk1"/>
                          </a:solidFill>
                          <a:latin typeface="Consolas" panose="020B0609020204030204" pitchFamily="49" charset="0"/>
                          <a:ea typeface="+mn-ea"/>
                          <a:cs typeface="+mn-cs"/>
                        </a:rPr>
                        <a:t>0xF800</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dirty="0"/>
                    </a:p>
                  </a:txBody>
                  <a:tcPr/>
                </a:tc>
                <a:extLst>
                  <a:ext uri="{0D108BD9-81ED-4DB2-BD59-A6C34878D82A}">
                    <a16:rowId xmlns:a16="http://schemas.microsoft.com/office/drawing/2014/main" val="258857531"/>
                  </a:ext>
                </a:extLst>
              </a:tr>
              <a:tr h="402836">
                <a:tc>
                  <a:txBody>
                    <a:bodyPr/>
                    <a:lstStyle/>
                    <a:p>
                      <a:pPr algn="r"/>
                      <a:r>
                        <a:rPr lang="en-GB" sz="2400" dirty="0"/>
                        <a:t>Cyan  </a:t>
                      </a:r>
                      <a:r>
                        <a:rPr lang="en-GB" sz="2400" kern="1200" dirty="0">
                          <a:solidFill>
                            <a:schemeClr val="dk1"/>
                          </a:solidFill>
                          <a:latin typeface="Consolas" panose="020B0609020204030204" pitchFamily="49" charset="0"/>
                          <a:ea typeface="+mn-ea"/>
                          <a:cs typeface="+mn-cs"/>
                        </a:rPr>
                        <a:t>0x07FF</a:t>
                      </a:r>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extLst>
                  <a:ext uri="{0D108BD9-81ED-4DB2-BD59-A6C34878D82A}">
                    <a16:rowId xmlns:a16="http://schemas.microsoft.com/office/drawing/2014/main" val="262882671"/>
                  </a:ext>
                </a:extLst>
              </a:tr>
              <a:tr h="572782">
                <a:tc>
                  <a:txBody>
                    <a:bodyPr/>
                    <a:lstStyle/>
                    <a:p>
                      <a:pPr algn="r"/>
                      <a:r>
                        <a:rPr lang="en-GB" sz="2400" dirty="0"/>
                        <a:t>Yellow  </a:t>
                      </a:r>
                      <a:r>
                        <a:rPr lang="en-GB" sz="2400" kern="1200" dirty="0">
                          <a:solidFill>
                            <a:schemeClr val="dk1"/>
                          </a:solidFill>
                          <a:latin typeface="Consolas" panose="020B0609020204030204" pitchFamily="49" charset="0"/>
                          <a:ea typeface="+mn-ea"/>
                          <a:cs typeface="+mn-cs"/>
                        </a:rPr>
                        <a:t>0xFFE0</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a:p>
                  </a:txBody>
                  <a:tcPr/>
                </a:tc>
                <a:tc>
                  <a:txBody>
                    <a:bodyPr/>
                    <a:lstStyle/>
                    <a:p>
                      <a:pPr algn="ctr"/>
                      <a:endParaRPr lang="en-GB" sz="2400"/>
                    </a:p>
                  </a:txBody>
                  <a:tcPr/>
                </a:tc>
                <a:tc>
                  <a:txBody>
                    <a:bodyPr/>
                    <a:lstStyle/>
                    <a:p>
                      <a:pPr algn="ctr"/>
                      <a:endParaRPr lang="en-GB" sz="2400"/>
                    </a:p>
                  </a:txBody>
                  <a:tcPr/>
                </a:tc>
                <a:extLst>
                  <a:ext uri="{0D108BD9-81ED-4DB2-BD59-A6C34878D82A}">
                    <a16:rowId xmlns:a16="http://schemas.microsoft.com/office/drawing/2014/main" val="1829842455"/>
                  </a:ext>
                </a:extLst>
              </a:tr>
              <a:tr h="255269">
                <a:tc>
                  <a:txBody>
                    <a:bodyPr/>
                    <a:lstStyle/>
                    <a:p>
                      <a:pPr algn="r"/>
                      <a:r>
                        <a:rPr lang="en-GB" sz="2400" dirty="0"/>
                        <a:t>Magenta  </a:t>
                      </a:r>
                      <a:r>
                        <a:rPr lang="en-GB" sz="2400" kern="1200" dirty="0">
                          <a:solidFill>
                            <a:schemeClr val="dk1"/>
                          </a:solidFill>
                          <a:latin typeface="Consolas" panose="020B0609020204030204" pitchFamily="49" charset="0"/>
                          <a:ea typeface="+mn-ea"/>
                          <a:cs typeface="+mn-cs"/>
                        </a:rPr>
                        <a:t>0xF81F</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endParaRPr lang="en-GB" sz="2400" dirty="0"/>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extLst>
                  <a:ext uri="{0D108BD9-81ED-4DB2-BD59-A6C34878D82A}">
                    <a16:rowId xmlns:a16="http://schemas.microsoft.com/office/drawing/2014/main" val="1307309982"/>
                  </a:ext>
                </a:extLst>
              </a:tr>
              <a:tr h="255269">
                <a:tc>
                  <a:txBody>
                    <a:bodyPr/>
                    <a:lstStyle/>
                    <a:p>
                      <a:pPr algn="r"/>
                      <a:r>
                        <a:rPr lang="en-GB" sz="2400" dirty="0"/>
                        <a:t>White  </a:t>
                      </a:r>
                      <a:r>
                        <a:rPr lang="en-GB" sz="2400" kern="1200" dirty="0">
                          <a:solidFill>
                            <a:schemeClr val="dk1"/>
                          </a:solidFill>
                          <a:latin typeface="Consolas" panose="020B0609020204030204" pitchFamily="49" charset="0"/>
                          <a:ea typeface="+mn-ea"/>
                          <a:cs typeface="+mn-cs"/>
                        </a:rPr>
                        <a:t>0xFFFF</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1</a:t>
                      </a:r>
                    </a:p>
                  </a:txBody>
                  <a:tcPr/>
                </a:tc>
                <a:extLst>
                  <a:ext uri="{0D108BD9-81ED-4DB2-BD59-A6C34878D82A}">
                    <a16:rowId xmlns:a16="http://schemas.microsoft.com/office/drawing/2014/main" val="2636652727"/>
                  </a:ext>
                </a:extLst>
              </a:tr>
            </a:tbl>
          </a:graphicData>
        </a:graphic>
      </p:graphicFrame>
      <p:pic>
        <p:nvPicPr>
          <p:cNvPr id="1026" name="Picture 2">
            <a:extLst>
              <a:ext uri="{FF2B5EF4-FFF2-40B4-BE49-F238E27FC236}">
                <a16:creationId xmlns:a16="http://schemas.microsoft.com/office/drawing/2014/main" id="{86261743-4454-4C90-9F30-136BF5EC2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249" y="2064723"/>
            <a:ext cx="1442322" cy="14748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hape&#10;&#10;Description automatically generated">
            <a:extLst>
              <a:ext uri="{FF2B5EF4-FFF2-40B4-BE49-F238E27FC236}">
                <a16:creationId xmlns:a16="http://schemas.microsoft.com/office/drawing/2014/main" id="{F064EA36-F1C3-4A3F-972D-23D5264BE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931" y="1445533"/>
            <a:ext cx="3882008" cy="2911506"/>
          </a:xfrm>
          <a:prstGeom prst="rect">
            <a:avLst/>
          </a:prstGeom>
        </p:spPr>
      </p:pic>
    </p:spTree>
    <p:extLst>
      <p:ext uri="{BB962C8B-B14F-4D97-AF65-F5344CB8AC3E}">
        <p14:creationId xmlns:p14="http://schemas.microsoft.com/office/powerpoint/2010/main" val="733278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070EDF-1635-405B-916B-EC3A9F14203F}"/>
              </a:ext>
            </a:extLst>
          </p:cNvPr>
          <p:cNvPicPr>
            <a:picLocks noGrp="1" noChangeAspect="1"/>
          </p:cNvPicPr>
          <p:nvPr>
            <p:ph sz="half" idx="10"/>
          </p:nvPr>
        </p:nvPicPr>
        <p:blipFill rotWithShape="1">
          <a:blip r:embed="rId2"/>
          <a:srcRect r="33175"/>
          <a:stretch/>
        </p:blipFill>
        <p:spPr>
          <a:xfrm>
            <a:off x="3312891" y="1998662"/>
            <a:ext cx="8007792" cy="6062947"/>
          </a:xfrm>
          <a:prstGeom prst="rect">
            <a:avLst/>
          </a:prstGeom>
        </p:spPr>
      </p:pic>
      <p:sp>
        <p:nvSpPr>
          <p:cNvPr id="3" name="Title 2">
            <a:extLst>
              <a:ext uri="{FF2B5EF4-FFF2-40B4-BE49-F238E27FC236}">
                <a16:creationId xmlns:a16="http://schemas.microsoft.com/office/drawing/2014/main" id="{77626A0D-3AAF-4EF7-A5AC-DED8E99ED223}"/>
              </a:ext>
            </a:extLst>
          </p:cNvPr>
          <p:cNvSpPr>
            <a:spLocks noGrp="1"/>
          </p:cNvSpPr>
          <p:nvPr>
            <p:ph type="title"/>
          </p:nvPr>
        </p:nvSpPr>
        <p:spPr/>
        <p:txBody>
          <a:bodyPr/>
          <a:lstStyle/>
          <a:p>
            <a:r>
              <a:rPr lang="en-GB" dirty="0"/>
              <a:t>LT24 LCD Connection</a:t>
            </a:r>
          </a:p>
        </p:txBody>
      </p:sp>
    </p:spTree>
    <p:extLst>
      <p:ext uri="{BB962C8B-B14F-4D97-AF65-F5344CB8AC3E}">
        <p14:creationId xmlns:p14="http://schemas.microsoft.com/office/powerpoint/2010/main" val="315014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197505-D2E2-4136-A4A7-4A6797E8A84B}"/>
              </a:ext>
            </a:extLst>
          </p:cNvPr>
          <p:cNvSpPr>
            <a:spLocks noGrp="1"/>
          </p:cNvSpPr>
          <p:nvPr>
            <p:ph type="title"/>
          </p:nvPr>
        </p:nvSpPr>
        <p:spPr/>
        <p:txBody>
          <a:bodyPr/>
          <a:lstStyle/>
          <a:p>
            <a:r>
              <a:rPr lang="en-GB" dirty="0"/>
              <a:t>LT24 Interface Registers – Shared PIO</a:t>
            </a:r>
          </a:p>
        </p:txBody>
      </p:sp>
      <p:pic>
        <p:nvPicPr>
          <p:cNvPr id="7" name="Picture 6">
            <a:extLst>
              <a:ext uri="{FF2B5EF4-FFF2-40B4-BE49-F238E27FC236}">
                <a16:creationId xmlns:a16="http://schemas.microsoft.com/office/drawing/2014/main" id="{4E458AEE-DAED-4D47-9304-1954A0855CCB}"/>
              </a:ext>
            </a:extLst>
          </p:cNvPr>
          <p:cNvPicPr>
            <a:picLocks noChangeAspect="1"/>
          </p:cNvPicPr>
          <p:nvPr/>
        </p:nvPicPr>
        <p:blipFill>
          <a:blip r:embed="rId2"/>
          <a:stretch>
            <a:fillRect/>
          </a:stretch>
        </p:blipFill>
        <p:spPr>
          <a:xfrm>
            <a:off x="2739385" y="1955354"/>
            <a:ext cx="9154803" cy="5782482"/>
          </a:xfrm>
          <a:prstGeom prst="rect">
            <a:avLst/>
          </a:prstGeom>
        </p:spPr>
      </p:pic>
      <p:sp>
        <p:nvSpPr>
          <p:cNvPr id="2" name="Rectangle 1">
            <a:extLst>
              <a:ext uri="{FF2B5EF4-FFF2-40B4-BE49-F238E27FC236}">
                <a16:creationId xmlns:a16="http://schemas.microsoft.com/office/drawing/2014/main" id="{93A97E2E-C0A6-F053-C798-4F05C4F0806C}"/>
              </a:ext>
            </a:extLst>
          </p:cNvPr>
          <p:cNvSpPr/>
          <p:nvPr/>
        </p:nvSpPr>
        <p:spPr bwMode="auto">
          <a:xfrm>
            <a:off x="3920359" y="4740166"/>
            <a:ext cx="3005958" cy="2890344"/>
          </a:xfrm>
          <a:prstGeom prst="rect">
            <a:avLst/>
          </a:prstGeom>
          <a:solidFill>
            <a:srgbClr val="000000">
              <a:alpha val="40000"/>
            </a:srgbClr>
          </a:solidFill>
          <a:ln w="571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Tree>
    <p:extLst>
      <p:ext uri="{BB962C8B-B14F-4D97-AF65-F5344CB8AC3E}">
        <p14:creationId xmlns:p14="http://schemas.microsoft.com/office/powerpoint/2010/main" val="2656367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F24895-1CB7-47C9-4046-32AD1403F3F9}"/>
              </a:ext>
            </a:extLst>
          </p:cNvPr>
          <p:cNvPicPr>
            <a:picLocks noChangeAspect="1"/>
          </p:cNvPicPr>
          <p:nvPr/>
        </p:nvPicPr>
        <p:blipFill>
          <a:blip r:embed="rId2"/>
          <a:stretch>
            <a:fillRect/>
          </a:stretch>
        </p:blipFill>
        <p:spPr>
          <a:xfrm>
            <a:off x="822726" y="4403626"/>
            <a:ext cx="7124700" cy="3152775"/>
          </a:xfrm>
          <a:prstGeom prst="rect">
            <a:avLst/>
          </a:prstGeom>
        </p:spPr>
      </p:pic>
      <p:sp>
        <p:nvSpPr>
          <p:cNvPr id="3" name="Title 2">
            <a:extLst>
              <a:ext uri="{FF2B5EF4-FFF2-40B4-BE49-F238E27FC236}">
                <a16:creationId xmlns:a16="http://schemas.microsoft.com/office/drawing/2014/main" id="{9DC92862-D201-4AC5-AFB9-A92C47EB25DD}"/>
              </a:ext>
            </a:extLst>
          </p:cNvPr>
          <p:cNvSpPr>
            <a:spLocks noGrp="1"/>
          </p:cNvSpPr>
          <p:nvPr>
            <p:ph type="title"/>
          </p:nvPr>
        </p:nvSpPr>
        <p:spPr/>
        <p:txBody>
          <a:bodyPr/>
          <a:lstStyle/>
          <a:p>
            <a:r>
              <a:rPr lang="en-GB" dirty="0"/>
              <a:t>LT24 Driver IC Interface</a:t>
            </a:r>
          </a:p>
        </p:txBody>
      </p:sp>
      <p:cxnSp>
        <p:nvCxnSpPr>
          <p:cNvPr id="6" name="Straight Connector 5">
            <a:extLst>
              <a:ext uri="{FF2B5EF4-FFF2-40B4-BE49-F238E27FC236}">
                <a16:creationId xmlns:a16="http://schemas.microsoft.com/office/drawing/2014/main" id="{C518DD2F-217A-42E7-AF71-A524307ADC18}"/>
              </a:ext>
            </a:extLst>
          </p:cNvPr>
          <p:cNvCxnSpPr>
            <a:cxnSpLocks/>
          </p:cNvCxnSpPr>
          <p:nvPr/>
        </p:nvCxnSpPr>
        <p:spPr bwMode="auto">
          <a:xfrm>
            <a:off x="3629882" y="4516577"/>
            <a:ext cx="0" cy="3096344"/>
          </a:xfrm>
          <a:prstGeom prst="line">
            <a:avLst/>
          </a:prstGeom>
          <a:ln w="38100">
            <a:solidFill>
              <a:srgbClr val="0000FF"/>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5A721751-4AA0-4BD7-B2A5-1984958F891D}"/>
              </a:ext>
            </a:extLst>
          </p:cNvPr>
          <p:cNvCxnSpPr>
            <a:cxnSpLocks/>
          </p:cNvCxnSpPr>
          <p:nvPr/>
        </p:nvCxnSpPr>
        <p:spPr bwMode="auto">
          <a:xfrm>
            <a:off x="4476442" y="4516577"/>
            <a:ext cx="0" cy="309634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6AB05C63-5AC2-442F-97B0-9673AE06DC3E}"/>
              </a:ext>
            </a:extLst>
          </p:cNvPr>
          <p:cNvCxnSpPr>
            <a:cxnSpLocks/>
          </p:cNvCxnSpPr>
          <p:nvPr/>
        </p:nvCxnSpPr>
        <p:spPr bwMode="auto">
          <a:xfrm>
            <a:off x="5827429" y="4516577"/>
            <a:ext cx="0" cy="3096344"/>
          </a:xfrm>
          <a:prstGeom prst="line">
            <a:avLst/>
          </a:prstGeom>
          <a:ln w="38100">
            <a:solidFill>
              <a:srgbClr val="00FF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588F1334-CAB1-4674-86AC-29C322FD5AE5}"/>
              </a:ext>
            </a:extLst>
          </p:cNvPr>
          <p:cNvCxnSpPr>
            <a:cxnSpLocks/>
          </p:cNvCxnSpPr>
          <p:nvPr/>
        </p:nvCxnSpPr>
        <p:spPr bwMode="auto">
          <a:xfrm>
            <a:off x="6706362" y="4516577"/>
            <a:ext cx="0" cy="3096344"/>
          </a:xfrm>
          <a:prstGeom prst="line">
            <a:avLst/>
          </a:prstGeom>
          <a:ln w="38100">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A2B6FD73-DBA2-40E3-AA5A-DB74C12A122B}"/>
              </a:ext>
            </a:extLst>
          </p:cNvPr>
          <p:cNvSpPr txBox="1"/>
          <p:nvPr/>
        </p:nvSpPr>
        <p:spPr>
          <a:xfrm>
            <a:off x="7910374" y="4106877"/>
            <a:ext cx="5705408" cy="4401205"/>
          </a:xfrm>
          <a:prstGeom prst="rect">
            <a:avLst/>
          </a:prstGeom>
          <a:noFill/>
        </p:spPr>
        <p:txBody>
          <a:bodyPr wrap="none" rtlCol="0">
            <a:spAutoFit/>
          </a:bodyPr>
          <a:lstStyle/>
          <a:p>
            <a:r>
              <a:rPr lang="en-GB" sz="2800" b="1" dirty="0">
                <a:latin typeface="Consolas" panose="020B0609020204030204" pitchFamily="49" charset="0"/>
              </a:rPr>
              <a:t>PIO       Driver</a:t>
            </a:r>
          </a:p>
          <a:p>
            <a:r>
              <a:rPr lang="en-GB" sz="2800" dirty="0">
                <a:solidFill>
                  <a:srgbClr val="3A7E5E"/>
                </a:solidFill>
                <a:latin typeface="Consolas" panose="020B0609020204030204" pitchFamily="49" charset="0"/>
              </a:rPr>
              <a:t>   (1-15) </a:t>
            </a:r>
            <a:r>
              <a:rPr lang="en-GB" sz="2800" dirty="0">
                <a:latin typeface="Consolas" panose="020B0609020204030204" pitchFamily="49" charset="0"/>
              </a:rPr>
              <a:t>value</a:t>
            </a:r>
          </a:p>
          <a:p>
            <a:endParaRPr lang="en-GB" sz="2800" dirty="0">
              <a:solidFill>
                <a:srgbClr val="3A7E5E"/>
              </a:solidFill>
              <a:latin typeface="Consolas" panose="020B0609020204030204" pitchFamily="49" charset="0"/>
            </a:endParaRPr>
          </a:p>
          <a:p>
            <a:r>
              <a:rPr lang="en-GB" sz="2800" dirty="0" err="1">
                <a:solidFill>
                  <a:srgbClr val="3A7E5E"/>
                </a:solidFill>
                <a:latin typeface="Consolas" panose="020B0609020204030204" pitchFamily="49" charset="0"/>
              </a:rPr>
              <a:t>WRn</a:t>
            </a:r>
            <a:r>
              <a:rPr lang="en-GB" sz="2800" dirty="0">
                <a:solidFill>
                  <a:srgbClr val="3A7E5E"/>
                </a:solidFill>
                <a:latin typeface="Consolas" panose="020B0609020204030204" pitchFamily="49" charset="0"/>
              </a:rPr>
              <a:t>  (16) </a:t>
            </a:r>
            <a:r>
              <a:rPr lang="en-GB" sz="2800" dirty="0">
                <a:latin typeface="Consolas" panose="020B0609020204030204" pitchFamily="49" charset="0"/>
              </a:rPr>
              <a:t>LT24_WRn (bit&lt;&lt;16)</a:t>
            </a:r>
          </a:p>
          <a:p>
            <a:endParaRPr lang="en-GB" sz="2800" dirty="0">
              <a:solidFill>
                <a:srgbClr val="3A7E5E"/>
              </a:solidFill>
              <a:latin typeface="Consolas" panose="020B0609020204030204" pitchFamily="49" charset="0"/>
            </a:endParaRPr>
          </a:p>
          <a:p>
            <a:r>
              <a:rPr lang="en-GB" sz="2800" dirty="0">
                <a:solidFill>
                  <a:srgbClr val="3A7E5E"/>
                </a:solidFill>
                <a:latin typeface="Consolas" panose="020B0609020204030204" pitchFamily="49" charset="0"/>
              </a:rPr>
              <a:t>D/</a:t>
            </a:r>
            <a:r>
              <a:rPr lang="en-GB" sz="2800" dirty="0" err="1">
                <a:solidFill>
                  <a:srgbClr val="3A7E5E"/>
                </a:solidFill>
                <a:latin typeface="Consolas" panose="020B0609020204030204" pitchFamily="49" charset="0"/>
              </a:rPr>
              <a:t>Cx</a:t>
            </a:r>
            <a:r>
              <a:rPr lang="en-GB" sz="2800" dirty="0">
                <a:solidFill>
                  <a:srgbClr val="3A7E5E"/>
                </a:solidFill>
                <a:latin typeface="Consolas" panose="020B0609020204030204" pitchFamily="49" charset="0"/>
              </a:rPr>
              <a:t> (17) </a:t>
            </a:r>
            <a:r>
              <a:rPr lang="en-GB" sz="2800" dirty="0">
                <a:latin typeface="Consolas" panose="020B0609020204030204" pitchFamily="49" charset="0"/>
              </a:rPr>
              <a:t>LT24_RS  (bit&lt;&lt;17)</a:t>
            </a:r>
          </a:p>
          <a:p>
            <a:endParaRPr lang="en-GB" sz="2800" dirty="0">
              <a:solidFill>
                <a:srgbClr val="3A7E5E"/>
              </a:solidFill>
              <a:latin typeface="Consolas" panose="020B0609020204030204" pitchFamily="49" charset="0"/>
            </a:endParaRPr>
          </a:p>
          <a:p>
            <a:r>
              <a:rPr lang="en-GB" sz="2800" dirty="0" err="1">
                <a:solidFill>
                  <a:srgbClr val="3A7E5E"/>
                </a:solidFill>
                <a:latin typeface="Consolas" panose="020B0609020204030204" pitchFamily="49" charset="0"/>
              </a:rPr>
              <a:t>RDn</a:t>
            </a:r>
            <a:r>
              <a:rPr lang="en-GB" sz="2800" dirty="0">
                <a:solidFill>
                  <a:srgbClr val="3A7E5E"/>
                </a:solidFill>
                <a:latin typeface="Consolas" panose="020B0609020204030204" pitchFamily="49" charset="0"/>
              </a:rPr>
              <a:t>  (18) </a:t>
            </a:r>
            <a:r>
              <a:rPr lang="en-GB" sz="2800" dirty="0">
                <a:latin typeface="Consolas" panose="020B0609020204030204" pitchFamily="49" charset="0"/>
              </a:rPr>
              <a:t>LT24_RDn   (1&lt;&lt;18)</a:t>
            </a:r>
          </a:p>
          <a:p>
            <a:endParaRPr lang="en-GB" sz="2800" dirty="0">
              <a:solidFill>
                <a:srgbClr val="3A7E5E"/>
              </a:solidFill>
              <a:latin typeface="Consolas" panose="020B0609020204030204" pitchFamily="49" charset="0"/>
            </a:endParaRPr>
          </a:p>
          <a:p>
            <a:endParaRPr lang="en-GB" sz="2800" dirty="0"/>
          </a:p>
        </p:txBody>
      </p:sp>
      <p:pic>
        <p:nvPicPr>
          <p:cNvPr id="2" name="Picture 1">
            <a:extLst>
              <a:ext uri="{FF2B5EF4-FFF2-40B4-BE49-F238E27FC236}">
                <a16:creationId xmlns:a16="http://schemas.microsoft.com/office/drawing/2014/main" id="{8E275200-D444-4B6F-28BD-8E4C5B5F1383}"/>
              </a:ext>
            </a:extLst>
          </p:cNvPr>
          <p:cNvPicPr>
            <a:picLocks noChangeAspect="1"/>
          </p:cNvPicPr>
          <p:nvPr/>
        </p:nvPicPr>
        <p:blipFill rotWithShape="1">
          <a:blip r:embed="rId3"/>
          <a:srcRect l="45735" t="37358" b="25848"/>
          <a:stretch/>
        </p:blipFill>
        <p:spPr>
          <a:xfrm>
            <a:off x="7965540" y="1827682"/>
            <a:ext cx="4967871" cy="2127551"/>
          </a:xfrm>
          <a:prstGeom prst="rect">
            <a:avLst/>
          </a:prstGeom>
        </p:spPr>
      </p:pic>
    </p:spTree>
    <p:extLst>
      <p:ext uri="{BB962C8B-B14F-4D97-AF65-F5344CB8AC3E}">
        <p14:creationId xmlns:p14="http://schemas.microsoft.com/office/powerpoint/2010/main" val="83347378"/>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2632A7-A706-4466-AEBB-441FFA98581A}">
  <ds:schemaRefs>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www.w3.org/XML/1998/namespace"/>
    <ds:schemaRef ds:uri="5ac55064-dd98-40ab-a792-a6825aa724ee"/>
    <ds:schemaRef ds:uri="f6554487-1463-46f8-b240-081be97a76b5"/>
    <ds:schemaRef ds:uri="http://purl.org/dc/dcmitype/"/>
    <ds:schemaRef ds:uri="http://purl.org/dc/terms/"/>
  </ds:schemaRefs>
</ds:datastoreItem>
</file>

<file path=customXml/itemProps2.xml><?xml version="1.0" encoding="utf-8"?>
<ds:datastoreItem xmlns:ds="http://schemas.openxmlformats.org/officeDocument/2006/customXml" ds:itemID="{8836F32C-7478-44C6-9C9E-A402CE3A63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54487-1463-46f8-b240-081be97a76b5"/>
    <ds:schemaRef ds:uri="5ac55064-dd98-40ab-a792-a6825aa72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C7A49E-4ABA-440B-882E-4436532175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1657</TotalTime>
  <Words>4083</Words>
  <Application>Microsoft Office PowerPoint</Application>
  <PresentationFormat>Custom</PresentationFormat>
  <Paragraphs>558</Paragraphs>
  <Slides>31</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Wingdings</vt:lpstr>
      <vt:lpstr>Arial</vt:lpstr>
      <vt:lpstr>TradeGothic LT Bold</vt:lpstr>
      <vt:lpstr>Consolas</vt:lpstr>
      <vt:lpstr>TradeGothic LT CondEighteen</vt:lpstr>
      <vt:lpstr>TradeGothic LT</vt:lpstr>
      <vt:lpstr>Times</vt:lpstr>
      <vt:lpstr>SlideTemplate</vt:lpstr>
      <vt:lpstr>Ultrasound Group</vt:lpstr>
      <vt:lpstr>1_Ultrasound Group</vt:lpstr>
      <vt:lpstr>ELEC5620M Embedded Microprocessor System Design</vt:lpstr>
      <vt:lpstr>Easter break support arrangements</vt:lpstr>
      <vt:lpstr>DE1-SoC Hardware and Travel</vt:lpstr>
      <vt:lpstr>Mini-Project Next Steps</vt:lpstr>
      <vt:lpstr>PowerPoint Presentation</vt:lpstr>
      <vt:lpstr>LT24 QVGA LCD</vt:lpstr>
      <vt:lpstr>LT24 LCD Connection</vt:lpstr>
      <vt:lpstr>LT24 Interface Registers – Shared PIO</vt:lpstr>
      <vt:lpstr>LT24 Driver IC Interface</vt:lpstr>
      <vt:lpstr>DE1SoC_LT24 Driver Bitbang (Software) Write Interface</vt:lpstr>
      <vt:lpstr>LT24 Driver IC Interface</vt:lpstr>
      <vt:lpstr>LT24 Driver IC Interface Command Write</vt:lpstr>
      <vt:lpstr>LT24 Driver IC Interface Data Write</vt:lpstr>
      <vt:lpstr>LT24 Interface Registers – Shared PIO</vt:lpstr>
      <vt:lpstr>LT24 LCD Hardware Optimised Interface</vt:lpstr>
      <vt:lpstr>PowerPoint Presentation</vt:lpstr>
      <vt:lpstr>PowerPoint Presentation</vt:lpstr>
      <vt:lpstr>LT24 Write Hardware Optimised</vt:lpstr>
      <vt:lpstr>PowerPoint Presentation</vt:lpstr>
      <vt:lpstr>Compiler Optimisations Decrementing Loops and Zero Termination</vt:lpstr>
      <vt:lpstr>Compiler Optimisation Loop unrolling</vt:lpstr>
      <vt:lpstr>Compiler Optimisations</vt:lpstr>
      <vt:lpstr>Compiler Optimisations</vt:lpstr>
      <vt:lpstr>Optimisation Differe</vt:lpstr>
      <vt:lpstr>Optimization Goals</vt:lpstr>
      <vt:lpstr>3-2-DisplayTest Faster performance -O3</vt:lpstr>
      <vt:lpstr>3-2-DisplayTest Balanced code size reduction and fast performance -Os</vt:lpstr>
      <vt:lpstr>Memory Performance On Chip RAM (OCRAM) vs Double Data Rate (DDR)</vt:lpstr>
      <vt:lpstr>Memory Performance On Chip RAM (OCRAM) vs Double Data Rate (DDR)</vt:lpstr>
      <vt:lpstr>Tasks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ELEC5620M Embedded Microprocessor System Design</dc:title>
  <dc:creator>David Cowell</dc:creator>
  <cp:lastModifiedBy>David Cowell</cp:lastModifiedBy>
  <cp:revision>20</cp:revision>
  <dcterms:created xsi:type="dcterms:W3CDTF">2021-02-14T15:35:49Z</dcterms:created>
  <dcterms:modified xsi:type="dcterms:W3CDTF">2024-03-21T13:27:01Z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